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7" r:id="rId5"/>
  </p:sldMasterIdLst>
  <p:notesMasterIdLst>
    <p:notesMasterId r:id="rId40"/>
  </p:notesMasterIdLst>
  <p:sldIdLst>
    <p:sldId id="257" r:id="rId6"/>
    <p:sldId id="258" r:id="rId7"/>
    <p:sldId id="259" r:id="rId8"/>
    <p:sldId id="260" r:id="rId9"/>
    <p:sldId id="276" r:id="rId10"/>
    <p:sldId id="263" r:id="rId11"/>
    <p:sldId id="264" r:id="rId12"/>
    <p:sldId id="265" r:id="rId13"/>
    <p:sldId id="266" r:id="rId14"/>
    <p:sldId id="277" r:id="rId15"/>
    <p:sldId id="279" r:id="rId16"/>
    <p:sldId id="267" r:id="rId17"/>
    <p:sldId id="268" r:id="rId18"/>
    <p:sldId id="274" r:id="rId19"/>
    <p:sldId id="269" r:id="rId20"/>
    <p:sldId id="281" r:id="rId21"/>
    <p:sldId id="270" r:id="rId22"/>
    <p:sldId id="282" r:id="rId23"/>
    <p:sldId id="283" r:id="rId24"/>
    <p:sldId id="284" r:id="rId25"/>
    <p:sldId id="285" r:id="rId26"/>
    <p:sldId id="286" r:id="rId27"/>
    <p:sldId id="287" r:id="rId28"/>
    <p:sldId id="683" r:id="rId29"/>
    <p:sldId id="684" r:id="rId30"/>
    <p:sldId id="685" r:id="rId31"/>
    <p:sldId id="291" r:id="rId32"/>
    <p:sldId id="292" r:id="rId33"/>
    <p:sldId id="293" r:id="rId34"/>
    <p:sldId id="271" r:id="rId35"/>
    <p:sldId id="681" r:id="rId36"/>
    <p:sldId id="682" r:id="rId37"/>
    <p:sldId id="280" r:id="rId38"/>
    <p:sldId id="27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FE8"/>
    <a:srgbClr val="CE88CB"/>
    <a:srgbClr val="B99DB7"/>
    <a:srgbClr val="732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FA72FB-B367-4E21-82CD-677F988B0B4C}" v="55" dt="2020-02-15T12:19:46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Sarachaga" userId="71e417c7-a149-4e0e-b479-2b52b58e3530" providerId="ADAL" clId="{72FA72FB-B367-4E21-82CD-677F988B0B4C}"/>
    <pc:docChg chg="undo custSel addSld delSld modSld sldOrd">
      <pc:chgData name="Raul Sarachaga" userId="71e417c7-a149-4e0e-b479-2b52b58e3530" providerId="ADAL" clId="{72FA72FB-B367-4E21-82CD-677F988B0B4C}" dt="2020-02-17T16:28:47.378" v="441" actId="20577"/>
      <pc:docMkLst>
        <pc:docMk/>
      </pc:docMkLst>
      <pc:sldChg chg="modSp">
        <pc:chgData name="Raul Sarachaga" userId="71e417c7-a149-4e0e-b479-2b52b58e3530" providerId="ADAL" clId="{72FA72FB-B367-4E21-82CD-677F988B0B4C}" dt="2020-02-15T11:54:45.733" v="337" actId="207"/>
        <pc:sldMkLst>
          <pc:docMk/>
          <pc:sldMk cId="4042004141" sldId="267"/>
        </pc:sldMkLst>
        <pc:spChg chg="mod">
          <ac:chgData name="Raul Sarachaga" userId="71e417c7-a149-4e0e-b479-2b52b58e3530" providerId="ADAL" clId="{72FA72FB-B367-4E21-82CD-677F988B0B4C}" dt="2020-02-15T11:24:29.351" v="81" actId="20577"/>
          <ac:spMkLst>
            <pc:docMk/>
            <pc:sldMk cId="4042004141" sldId="267"/>
            <ac:spMk id="2" creationId="{6CD5063C-B364-424F-A227-3DAD119088E2}"/>
          </ac:spMkLst>
        </pc:spChg>
        <pc:spChg chg="mod">
          <ac:chgData name="Raul Sarachaga" userId="71e417c7-a149-4e0e-b479-2b52b58e3530" providerId="ADAL" clId="{72FA72FB-B367-4E21-82CD-677F988B0B4C}" dt="2020-02-15T11:54:45.733" v="337" actId="207"/>
          <ac:spMkLst>
            <pc:docMk/>
            <pc:sldMk cId="4042004141" sldId="267"/>
            <ac:spMk id="3" creationId="{CF52DC3E-95D3-440B-91B8-7B2F5521EA61}"/>
          </ac:spMkLst>
        </pc:spChg>
      </pc:sldChg>
      <pc:sldChg chg="addSp delSp modSp">
        <pc:chgData name="Raul Sarachaga" userId="71e417c7-a149-4e0e-b479-2b52b58e3530" providerId="ADAL" clId="{72FA72FB-B367-4E21-82CD-677F988B0B4C}" dt="2020-02-15T11:55:19.311" v="369" actId="20577"/>
        <pc:sldMkLst>
          <pc:docMk/>
          <pc:sldMk cId="4109933052" sldId="268"/>
        </pc:sldMkLst>
        <pc:spChg chg="add del">
          <ac:chgData name="Raul Sarachaga" userId="71e417c7-a149-4e0e-b479-2b52b58e3530" providerId="ADAL" clId="{72FA72FB-B367-4E21-82CD-677F988B0B4C}" dt="2020-02-15T11:47:57.851" v="246"/>
          <ac:spMkLst>
            <pc:docMk/>
            <pc:sldMk cId="4109933052" sldId="268"/>
            <ac:spMk id="2" creationId="{B54FC1EB-6480-4DEA-9584-5027C582F9DD}"/>
          </ac:spMkLst>
        </pc:spChg>
        <pc:spChg chg="mod">
          <ac:chgData name="Raul Sarachaga" userId="71e417c7-a149-4e0e-b479-2b52b58e3530" providerId="ADAL" clId="{72FA72FB-B367-4E21-82CD-677F988B0B4C}" dt="2020-02-15T11:26:23.925" v="113" actId="20577"/>
          <ac:spMkLst>
            <pc:docMk/>
            <pc:sldMk cId="4109933052" sldId="268"/>
            <ac:spMk id="3" creationId="{07445AD1-60A9-47D1-8895-904B44052751}"/>
          </ac:spMkLst>
        </pc:spChg>
        <pc:spChg chg="mod">
          <ac:chgData name="Raul Sarachaga" userId="71e417c7-a149-4e0e-b479-2b52b58e3530" providerId="ADAL" clId="{72FA72FB-B367-4E21-82CD-677F988B0B4C}" dt="2020-02-15T11:55:19.311" v="369" actId="20577"/>
          <ac:spMkLst>
            <pc:docMk/>
            <pc:sldMk cId="4109933052" sldId="268"/>
            <ac:spMk id="4" creationId="{34D9DD78-EDDE-4039-B50F-483E7A91165C}"/>
          </ac:spMkLst>
        </pc:spChg>
        <pc:picChg chg="add mod">
          <ac:chgData name="Raul Sarachaga" userId="71e417c7-a149-4e0e-b479-2b52b58e3530" providerId="ADAL" clId="{72FA72FB-B367-4E21-82CD-677F988B0B4C}" dt="2020-02-15T11:46:20.766" v="242" actId="1076"/>
          <ac:picMkLst>
            <pc:docMk/>
            <pc:sldMk cId="4109933052" sldId="268"/>
            <ac:picMk id="5" creationId="{3B5533A3-C99B-487E-910E-188B3012187E}"/>
          </ac:picMkLst>
        </pc:picChg>
        <pc:picChg chg="add mod">
          <ac:chgData name="Raul Sarachaga" userId="71e417c7-a149-4e0e-b479-2b52b58e3530" providerId="ADAL" clId="{72FA72FB-B367-4E21-82CD-677F988B0B4C}" dt="2020-02-15T11:45:50.545" v="234" actId="1076"/>
          <ac:picMkLst>
            <pc:docMk/>
            <pc:sldMk cId="4109933052" sldId="268"/>
            <ac:picMk id="6" creationId="{537C225B-F642-433A-96DB-7575BDBAB7BE}"/>
          </ac:picMkLst>
        </pc:picChg>
        <pc:picChg chg="add mod">
          <ac:chgData name="Raul Sarachaga" userId="71e417c7-a149-4e0e-b479-2b52b58e3530" providerId="ADAL" clId="{72FA72FB-B367-4E21-82CD-677F988B0B4C}" dt="2020-02-15T11:46:05.927" v="238" actId="1076"/>
          <ac:picMkLst>
            <pc:docMk/>
            <pc:sldMk cId="4109933052" sldId="268"/>
            <ac:picMk id="7" creationId="{DA91EB5B-0677-43BE-9D7D-E2674AC706F9}"/>
          </ac:picMkLst>
        </pc:picChg>
        <pc:picChg chg="add mod">
          <ac:chgData name="Raul Sarachaga" userId="71e417c7-a149-4e0e-b479-2b52b58e3530" providerId="ADAL" clId="{72FA72FB-B367-4E21-82CD-677F988B0B4C}" dt="2020-02-15T11:46:23.342" v="243" actId="1076"/>
          <ac:picMkLst>
            <pc:docMk/>
            <pc:sldMk cId="4109933052" sldId="268"/>
            <ac:picMk id="8" creationId="{6DF6F46C-EF5E-4B4B-8B13-EF775FF9E001}"/>
          </ac:picMkLst>
        </pc:picChg>
        <pc:picChg chg="add mod">
          <ac:chgData name="Raul Sarachaga" userId="71e417c7-a149-4e0e-b479-2b52b58e3530" providerId="ADAL" clId="{72FA72FB-B367-4E21-82CD-677F988B0B4C}" dt="2020-02-15T11:45:58.022" v="236" actId="1076"/>
          <ac:picMkLst>
            <pc:docMk/>
            <pc:sldMk cId="4109933052" sldId="268"/>
            <ac:picMk id="9" creationId="{15DBFA74-CDD4-4C0C-A568-622F2AA1BAEF}"/>
          </ac:picMkLst>
        </pc:picChg>
        <pc:picChg chg="add mod">
          <ac:chgData name="Raul Sarachaga" userId="71e417c7-a149-4e0e-b479-2b52b58e3530" providerId="ADAL" clId="{72FA72FB-B367-4E21-82CD-677F988B0B4C}" dt="2020-02-15T11:46:18.662" v="241" actId="1076"/>
          <ac:picMkLst>
            <pc:docMk/>
            <pc:sldMk cId="4109933052" sldId="268"/>
            <ac:picMk id="10" creationId="{2B9D9615-896B-4A0F-8A11-7AC899D100F7}"/>
          </ac:picMkLst>
        </pc:picChg>
        <pc:picChg chg="add mod">
          <ac:chgData name="Raul Sarachaga" userId="71e417c7-a149-4e0e-b479-2b52b58e3530" providerId="ADAL" clId="{72FA72FB-B367-4E21-82CD-677F988B0B4C}" dt="2020-02-15T11:45:53.342" v="235" actId="1076"/>
          <ac:picMkLst>
            <pc:docMk/>
            <pc:sldMk cId="4109933052" sldId="268"/>
            <ac:picMk id="11" creationId="{4AF96EF0-4CFC-4891-88EB-7CD34D18B6CC}"/>
          </ac:picMkLst>
        </pc:picChg>
        <pc:picChg chg="add mod">
          <ac:chgData name="Raul Sarachaga" userId="71e417c7-a149-4e0e-b479-2b52b58e3530" providerId="ADAL" clId="{72FA72FB-B367-4E21-82CD-677F988B0B4C}" dt="2020-02-15T11:45:50.545" v="234" actId="1076"/>
          <ac:picMkLst>
            <pc:docMk/>
            <pc:sldMk cId="4109933052" sldId="268"/>
            <ac:picMk id="12" creationId="{CD87675A-B039-4094-B166-D165440AA275}"/>
          </ac:picMkLst>
        </pc:picChg>
        <pc:picChg chg="add del mod">
          <ac:chgData name="Raul Sarachaga" userId="71e417c7-a149-4e0e-b479-2b52b58e3530" providerId="ADAL" clId="{72FA72FB-B367-4E21-82CD-677F988B0B4C}" dt="2020-02-15T11:48:00.038" v="249" actId="478"/>
          <ac:picMkLst>
            <pc:docMk/>
            <pc:sldMk cId="4109933052" sldId="268"/>
            <ac:picMk id="14" creationId="{736E493A-6280-4C09-B509-9D73429B8F5E}"/>
          </ac:picMkLst>
        </pc:picChg>
        <pc:picChg chg="add del mod">
          <ac:chgData name="Raul Sarachaga" userId="71e417c7-a149-4e0e-b479-2b52b58e3530" providerId="ADAL" clId="{72FA72FB-B367-4E21-82CD-677F988B0B4C}" dt="2020-02-15T11:48:29.670" v="253" actId="478"/>
          <ac:picMkLst>
            <pc:docMk/>
            <pc:sldMk cId="4109933052" sldId="268"/>
            <ac:picMk id="16" creationId="{FDDC667E-B5DE-445A-99A1-8D6F8F8638BD}"/>
          </ac:picMkLst>
        </pc:picChg>
        <pc:picChg chg="add del mod">
          <ac:chgData name="Raul Sarachaga" userId="71e417c7-a149-4e0e-b479-2b52b58e3530" providerId="ADAL" clId="{72FA72FB-B367-4E21-82CD-677F988B0B4C}" dt="2020-02-15T11:48:40.360" v="258" actId="478"/>
          <ac:picMkLst>
            <pc:docMk/>
            <pc:sldMk cId="4109933052" sldId="268"/>
            <ac:picMk id="18" creationId="{198610B0-D376-40F4-9D7A-F605E8CB110F}"/>
          </ac:picMkLst>
        </pc:picChg>
        <pc:picChg chg="add del">
          <ac:chgData name="Raul Sarachaga" userId="71e417c7-a149-4e0e-b479-2b52b58e3530" providerId="ADAL" clId="{72FA72FB-B367-4E21-82CD-677F988B0B4C}" dt="2020-02-15T11:47:10.363" v="245" actId="478"/>
          <ac:picMkLst>
            <pc:docMk/>
            <pc:sldMk cId="4109933052" sldId="268"/>
            <ac:picMk id="1026" creationId="{206CB662-19A0-442B-8194-62F52C02AC16}"/>
          </ac:picMkLst>
        </pc:picChg>
      </pc:sldChg>
      <pc:sldChg chg="modSp">
        <pc:chgData name="Raul Sarachaga" userId="71e417c7-a149-4e0e-b479-2b52b58e3530" providerId="ADAL" clId="{72FA72FB-B367-4E21-82CD-677F988B0B4C}" dt="2020-02-15T11:51:12.092" v="284" actId="27636"/>
        <pc:sldMkLst>
          <pc:docMk/>
          <pc:sldMk cId="2767642892" sldId="269"/>
        </pc:sldMkLst>
        <pc:spChg chg="mod">
          <ac:chgData name="Raul Sarachaga" userId="71e417c7-a149-4e0e-b479-2b52b58e3530" providerId="ADAL" clId="{72FA72FB-B367-4E21-82CD-677F988B0B4C}" dt="2020-02-15T11:51:12.092" v="284" actId="27636"/>
          <ac:spMkLst>
            <pc:docMk/>
            <pc:sldMk cId="2767642892" sldId="269"/>
            <ac:spMk id="2" creationId="{794D0EC6-F4E1-4C75-B230-2C38DA40A650}"/>
          </ac:spMkLst>
        </pc:spChg>
      </pc:sldChg>
      <pc:sldChg chg="modSp">
        <pc:chgData name="Raul Sarachaga" userId="71e417c7-a149-4e0e-b479-2b52b58e3530" providerId="ADAL" clId="{72FA72FB-B367-4E21-82CD-677F988B0B4C}" dt="2020-02-15T11:52:55.527" v="326" actId="20577"/>
        <pc:sldMkLst>
          <pc:docMk/>
          <pc:sldMk cId="4167471142" sldId="270"/>
        </pc:sldMkLst>
        <pc:spChg chg="mod">
          <ac:chgData name="Raul Sarachaga" userId="71e417c7-a149-4e0e-b479-2b52b58e3530" providerId="ADAL" clId="{72FA72FB-B367-4E21-82CD-677F988B0B4C}" dt="2020-02-15T11:52:55.527" v="326" actId="20577"/>
          <ac:spMkLst>
            <pc:docMk/>
            <pc:sldMk cId="4167471142" sldId="270"/>
            <ac:spMk id="2" creationId="{D646A02F-24FC-48E1-BE47-9A32ACA85890}"/>
          </ac:spMkLst>
        </pc:spChg>
      </pc:sldChg>
      <pc:sldChg chg="ord">
        <pc:chgData name="Raul Sarachaga" userId="71e417c7-a149-4e0e-b479-2b52b58e3530" providerId="ADAL" clId="{72FA72FB-B367-4E21-82CD-677F988B0B4C}" dt="2020-02-15T12:19:46.268" v="431"/>
        <pc:sldMkLst>
          <pc:docMk/>
          <pc:sldMk cId="3907497667" sldId="271"/>
        </pc:sldMkLst>
      </pc:sldChg>
      <pc:sldChg chg="del modTransition">
        <pc:chgData name="Raul Sarachaga" userId="71e417c7-a149-4e0e-b479-2b52b58e3530" providerId="ADAL" clId="{72FA72FB-B367-4E21-82CD-677F988B0B4C}" dt="2020-02-15T11:53:24.597" v="329" actId="2696"/>
        <pc:sldMkLst>
          <pc:docMk/>
          <pc:sldMk cId="3250433280" sldId="273"/>
        </pc:sldMkLst>
      </pc:sldChg>
      <pc:sldChg chg="modSp">
        <pc:chgData name="Raul Sarachaga" userId="71e417c7-a149-4e0e-b479-2b52b58e3530" providerId="ADAL" clId="{72FA72FB-B367-4E21-82CD-677F988B0B4C}" dt="2020-02-15T11:50:54.639" v="279" actId="20577"/>
        <pc:sldMkLst>
          <pc:docMk/>
          <pc:sldMk cId="2395435843" sldId="274"/>
        </pc:sldMkLst>
        <pc:spChg chg="mod">
          <ac:chgData name="Raul Sarachaga" userId="71e417c7-a149-4e0e-b479-2b52b58e3530" providerId="ADAL" clId="{72FA72FB-B367-4E21-82CD-677F988B0B4C}" dt="2020-02-15T11:50:54.639" v="279" actId="20577"/>
          <ac:spMkLst>
            <pc:docMk/>
            <pc:sldMk cId="2395435843" sldId="274"/>
            <ac:spMk id="2" creationId="{B1CEE9F9-7DA5-46BE-8FD3-98FC7600B400}"/>
          </ac:spMkLst>
        </pc:spChg>
        <pc:spChg chg="mod">
          <ac:chgData name="Raul Sarachaga" userId="71e417c7-a149-4e0e-b479-2b52b58e3530" providerId="ADAL" clId="{72FA72FB-B367-4E21-82CD-677F988B0B4C}" dt="2020-02-15T11:50:30.238" v="273"/>
          <ac:spMkLst>
            <pc:docMk/>
            <pc:sldMk cId="2395435843" sldId="274"/>
            <ac:spMk id="3" creationId="{87541EC9-263C-4672-B5CC-D58181D9EC46}"/>
          </ac:spMkLst>
        </pc:spChg>
      </pc:sldChg>
      <pc:sldChg chg="del modTransition">
        <pc:chgData name="Raul Sarachaga" userId="71e417c7-a149-4e0e-b479-2b52b58e3530" providerId="ADAL" clId="{72FA72FB-B367-4E21-82CD-677F988B0B4C}" dt="2020-02-15T11:53:12.550" v="328" actId="2696"/>
        <pc:sldMkLst>
          <pc:docMk/>
          <pc:sldMk cId="509808768" sldId="275"/>
        </pc:sldMkLst>
      </pc:sldChg>
      <pc:sldChg chg="modSp">
        <pc:chgData name="Raul Sarachaga" userId="71e417c7-a149-4e0e-b479-2b52b58e3530" providerId="ADAL" clId="{72FA72FB-B367-4E21-82CD-677F988B0B4C}" dt="2020-02-15T11:23:51.750" v="40" actId="20577"/>
        <pc:sldMkLst>
          <pc:docMk/>
          <pc:sldMk cId="700155352" sldId="279"/>
        </pc:sldMkLst>
        <pc:spChg chg="mod">
          <ac:chgData name="Raul Sarachaga" userId="71e417c7-a149-4e0e-b479-2b52b58e3530" providerId="ADAL" clId="{72FA72FB-B367-4E21-82CD-677F988B0B4C}" dt="2020-02-15T11:23:43.091" v="14" actId="20577"/>
          <ac:spMkLst>
            <pc:docMk/>
            <pc:sldMk cId="700155352" sldId="279"/>
            <ac:spMk id="2" creationId="{63F46416-4FE7-4296-B3AA-5796DC59695B}"/>
          </ac:spMkLst>
        </pc:spChg>
        <pc:spChg chg="mod">
          <ac:chgData name="Raul Sarachaga" userId="71e417c7-a149-4e0e-b479-2b52b58e3530" providerId="ADAL" clId="{72FA72FB-B367-4E21-82CD-677F988B0B4C}" dt="2020-02-15T11:23:51.750" v="40" actId="20577"/>
          <ac:spMkLst>
            <pc:docMk/>
            <pc:sldMk cId="700155352" sldId="279"/>
            <ac:spMk id="3" creationId="{91C7E957-89D6-42F9-AB00-39545549B180}"/>
          </ac:spMkLst>
        </pc:spChg>
      </pc:sldChg>
      <pc:sldChg chg="addSp delSp modSp add ord">
        <pc:chgData name="Raul Sarachaga" userId="71e417c7-a149-4e0e-b479-2b52b58e3530" providerId="ADAL" clId="{72FA72FB-B367-4E21-82CD-677F988B0B4C}" dt="2020-02-15T11:52:47.170" v="322" actId="20577"/>
        <pc:sldMkLst>
          <pc:docMk/>
          <pc:sldMk cId="2930810948" sldId="281"/>
        </pc:sldMkLst>
        <pc:spChg chg="mod">
          <ac:chgData name="Raul Sarachaga" userId="71e417c7-a149-4e0e-b479-2b52b58e3530" providerId="ADAL" clId="{72FA72FB-B367-4E21-82CD-677F988B0B4C}" dt="2020-02-15T11:52:47.170" v="322" actId="20577"/>
          <ac:spMkLst>
            <pc:docMk/>
            <pc:sldMk cId="2930810948" sldId="281"/>
            <ac:spMk id="2" creationId="{B1CEE9F9-7DA5-46BE-8FD3-98FC7600B400}"/>
          </ac:spMkLst>
        </pc:spChg>
        <pc:spChg chg="del mod">
          <ac:chgData name="Raul Sarachaga" userId="71e417c7-a149-4e0e-b479-2b52b58e3530" providerId="ADAL" clId="{72FA72FB-B367-4E21-82CD-677F988B0B4C}" dt="2020-02-15T11:52:15.009" v="307" actId="478"/>
          <ac:spMkLst>
            <pc:docMk/>
            <pc:sldMk cId="2930810948" sldId="281"/>
            <ac:spMk id="3" creationId="{87541EC9-263C-4672-B5CC-D58181D9EC46}"/>
          </ac:spMkLst>
        </pc:spChg>
        <pc:spChg chg="add del mod">
          <ac:chgData name="Raul Sarachaga" userId="71e417c7-a149-4e0e-b479-2b52b58e3530" providerId="ADAL" clId="{72FA72FB-B367-4E21-82CD-677F988B0B4C}" dt="2020-02-15T11:52:17.602" v="308" actId="478"/>
          <ac:spMkLst>
            <pc:docMk/>
            <pc:sldMk cId="2930810948" sldId="281"/>
            <ac:spMk id="5" creationId="{72615923-A757-4D77-98F6-3E81B5D6DFA5}"/>
          </ac:spMkLst>
        </pc:spChg>
        <pc:picChg chg="add mod">
          <ac:chgData name="Raul Sarachaga" userId="71e417c7-a149-4e0e-b479-2b52b58e3530" providerId="ADAL" clId="{72FA72FB-B367-4E21-82CD-677F988B0B4C}" dt="2020-02-15T11:52:34.493" v="313" actId="14100"/>
          <ac:picMkLst>
            <pc:docMk/>
            <pc:sldMk cId="2930810948" sldId="281"/>
            <ac:picMk id="6" creationId="{9615FDF8-20CE-474A-853E-A9B02AF56059}"/>
          </ac:picMkLst>
        </pc:picChg>
        <pc:picChg chg="add mod">
          <ac:chgData name="Raul Sarachaga" userId="71e417c7-a149-4e0e-b479-2b52b58e3530" providerId="ADAL" clId="{72FA72FB-B367-4E21-82CD-677F988B0B4C}" dt="2020-02-15T11:52:36.398" v="314" actId="14100"/>
          <ac:picMkLst>
            <pc:docMk/>
            <pc:sldMk cId="2930810948" sldId="281"/>
            <ac:picMk id="7" creationId="{4813E9C4-2FA8-4C20-899B-CA8BD716D19F}"/>
          </ac:picMkLst>
        </pc:picChg>
        <pc:picChg chg="add mod">
          <ac:chgData name="Raul Sarachaga" userId="71e417c7-a149-4e0e-b479-2b52b58e3530" providerId="ADAL" clId="{72FA72FB-B367-4E21-82CD-677F988B0B4C}" dt="2020-02-15T11:52:32.493" v="312" actId="1076"/>
          <ac:picMkLst>
            <pc:docMk/>
            <pc:sldMk cId="2930810948" sldId="281"/>
            <ac:picMk id="8" creationId="{D4AE4F6F-26E3-435B-8EFD-3DC157FEDEC6}"/>
          </ac:picMkLst>
        </pc:picChg>
      </pc:sldChg>
      <pc:sldChg chg="modSp add">
        <pc:chgData name="Raul Sarachaga" userId="71e417c7-a149-4e0e-b479-2b52b58e3530" providerId="ADAL" clId="{72FA72FB-B367-4E21-82CD-677F988B0B4C}" dt="2020-02-15T11:53:34.330" v="330"/>
        <pc:sldMkLst>
          <pc:docMk/>
          <pc:sldMk cId="1346577561" sldId="282"/>
        </pc:sldMkLst>
        <pc:spChg chg="mod">
          <ac:chgData name="Raul Sarachaga" userId="71e417c7-a149-4e0e-b479-2b52b58e3530" providerId="ADAL" clId="{72FA72FB-B367-4E21-82CD-677F988B0B4C}" dt="2020-02-15T11:53:34.330" v="330"/>
          <ac:spMkLst>
            <pc:docMk/>
            <pc:sldMk cId="1346577561" sldId="282"/>
            <ac:spMk id="2" creationId="{794D0EC6-F4E1-4C75-B230-2C38DA40A650}"/>
          </ac:spMkLst>
        </pc:spChg>
      </pc:sldChg>
      <pc:sldChg chg="addSp delSp modSp add">
        <pc:chgData name="Raul Sarachaga" userId="71e417c7-a149-4e0e-b479-2b52b58e3530" providerId="ADAL" clId="{72FA72FB-B367-4E21-82CD-677F988B0B4C}" dt="2020-02-15T11:53:55.773" v="333" actId="1076"/>
        <pc:sldMkLst>
          <pc:docMk/>
          <pc:sldMk cId="143174777" sldId="283"/>
        </pc:sldMkLst>
        <pc:picChg chg="del">
          <ac:chgData name="Raul Sarachaga" userId="71e417c7-a149-4e0e-b479-2b52b58e3530" providerId="ADAL" clId="{72FA72FB-B367-4E21-82CD-677F988B0B4C}" dt="2020-02-15T11:53:52.921" v="331" actId="478"/>
          <ac:picMkLst>
            <pc:docMk/>
            <pc:sldMk cId="143174777" sldId="283"/>
            <ac:picMk id="6" creationId="{9615FDF8-20CE-474A-853E-A9B02AF56059}"/>
          </ac:picMkLst>
        </pc:picChg>
        <pc:picChg chg="del">
          <ac:chgData name="Raul Sarachaga" userId="71e417c7-a149-4e0e-b479-2b52b58e3530" providerId="ADAL" clId="{72FA72FB-B367-4E21-82CD-677F988B0B4C}" dt="2020-02-15T11:53:52.921" v="331" actId="478"/>
          <ac:picMkLst>
            <pc:docMk/>
            <pc:sldMk cId="143174777" sldId="283"/>
            <ac:picMk id="7" creationId="{4813E9C4-2FA8-4C20-899B-CA8BD716D19F}"/>
          </ac:picMkLst>
        </pc:picChg>
        <pc:picChg chg="del">
          <ac:chgData name="Raul Sarachaga" userId="71e417c7-a149-4e0e-b479-2b52b58e3530" providerId="ADAL" clId="{72FA72FB-B367-4E21-82CD-677F988B0B4C}" dt="2020-02-15T11:53:52.921" v="331" actId="478"/>
          <ac:picMkLst>
            <pc:docMk/>
            <pc:sldMk cId="143174777" sldId="283"/>
            <ac:picMk id="8" creationId="{D4AE4F6F-26E3-435B-8EFD-3DC157FEDEC6}"/>
          </ac:picMkLst>
        </pc:picChg>
        <pc:picChg chg="add mod">
          <ac:chgData name="Raul Sarachaga" userId="71e417c7-a149-4e0e-b479-2b52b58e3530" providerId="ADAL" clId="{72FA72FB-B367-4E21-82CD-677F988B0B4C}" dt="2020-02-15T11:53:55.773" v="333" actId="1076"/>
          <ac:picMkLst>
            <pc:docMk/>
            <pc:sldMk cId="143174777" sldId="283"/>
            <ac:picMk id="9" creationId="{7FE6D990-D71E-4F03-9C54-556FCFBB95C8}"/>
          </ac:picMkLst>
        </pc:picChg>
        <pc:picChg chg="add mod">
          <ac:chgData name="Raul Sarachaga" userId="71e417c7-a149-4e0e-b479-2b52b58e3530" providerId="ADAL" clId="{72FA72FB-B367-4E21-82CD-677F988B0B4C}" dt="2020-02-15T11:53:55.773" v="333" actId="1076"/>
          <ac:picMkLst>
            <pc:docMk/>
            <pc:sldMk cId="143174777" sldId="283"/>
            <ac:picMk id="10" creationId="{F31D5BD1-68B1-41D0-921A-171B5283148D}"/>
          </ac:picMkLst>
        </pc:picChg>
      </pc:sldChg>
      <pc:sldChg chg="add">
        <pc:chgData name="Raul Sarachaga" userId="71e417c7-a149-4e0e-b479-2b52b58e3530" providerId="ADAL" clId="{72FA72FB-B367-4E21-82CD-677F988B0B4C}" dt="2020-02-15T11:53:09.923" v="327"/>
        <pc:sldMkLst>
          <pc:docMk/>
          <pc:sldMk cId="1712832385" sldId="284"/>
        </pc:sldMkLst>
      </pc:sldChg>
      <pc:sldChg chg="modSp add">
        <pc:chgData name="Raul Sarachaga" userId="71e417c7-a149-4e0e-b479-2b52b58e3530" providerId="ADAL" clId="{72FA72FB-B367-4E21-82CD-677F988B0B4C}" dt="2020-02-15T12:13:17.047" v="390" actId="20577"/>
        <pc:sldMkLst>
          <pc:docMk/>
          <pc:sldMk cId="3268158848" sldId="285"/>
        </pc:sldMkLst>
        <pc:spChg chg="mod">
          <ac:chgData name="Raul Sarachaga" userId="71e417c7-a149-4e0e-b479-2b52b58e3530" providerId="ADAL" clId="{72FA72FB-B367-4E21-82CD-677F988B0B4C}" dt="2020-02-15T12:13:17.047" v="390" actId="20577"/>
          <ac:spMkLst>
            <pc:docMk/>
            <pc:sldMk cId="3268158848" sldId="285"/>
            <ac:spMk id="2" creationId="{794D0EC6-F4E1-4C75-B230-2C38DA40A650}"/>
          </ac:spMkLst>
        </pc:spChg>
      </pc:sldChg>
      <pc:sldChg chg="addSp delSp modSp add">
        <pc:chgData name="Raul Sarachaga" userId="71e417c7-a149-4e0e-b479-2b52b58e3530" providerId="ADAL" clId="{72FA72FB-B367-4E21-82CD-677F988B0B4C}" dt="2020-02-15T12:13:23.699" v="393" actId="1076"/>
        <pc:sldMkLst>
          <pc:docMk/>
          <pc:sldMk cId="2268225206" sldId="286"/>
        </pc:sldMkLst>
        <pc:picChg chg="add mod">
          <ac:chgData name="Raul Sarachaga" userId="71e417c7-a149-4e0e-b479-2b52b58e3530" providerId="ADAL" clId="{72FA72FB-B367-4E21-82CD-677F988B0B4C}" dt="2020-02-15T12:13:23.699" v="393" actId="1076"/>
          <ac:picMkLst>
            <pc:docMk/>
            <pc:sldMk cId="2268225206" sldId="286"/>
            <ac:picMk id="5" creationId="{361F10C6-9BD3-4A3D-A7A9-D02AEA8CA127}"/>
          </ac:picMkLst>
        </pc:picChg>
        <pc:picChg chg="del">
          <ac:chgData name="Raul Sarachaga" userId="71e417c7-a149-4e0e-b479-2b52b58e3530" providerId="ADAL" clId="{72FA72FB-B367-4E21-82CD-677F988B0B4C}" dt="2020-02-15T12:13:20.098" v="391" actId="478"/>
          <ac:picMkLst>
            <pc:docMk/>
            <pc:sldMk cId="2268225206" sldId="286"/>
            <ac:picMk id="9" creationId="{7FE6D990-D71E-4F03-9C54-556FCFBB95C8}"/>
          </ac:picMkLst>
        </pc:picChg>
        <pc:picChg chg="del">
          <ac:chgData name="Raul Sarachaga" userId="71e417c7-a149-4e0e-b479-2b52b58e3530" providerId="ADAL" clId="{72FA72FB-B367-4E21-82CD-677F988B0B4C}" dt="2020-02-15T12:13:20.098" v="391" actId="478"/>
          <ac:picMkLst>
            <pc:docMk/>
            <pc:sldMk cId="2268225206" sldId="286"/>
            <ac:picMk id="10" creationId="{F31D5BD1-68B1-41D0-921A-171B5283148D}"/>
          </ac:picMkLst>
        </pc:picChg>
      </pc:sldChg>
      <pc:sldChg chg="add">
        <pc:chgData name="Raul Sarachaga" userId="71e417c7-a149-4e0e-b479-2b52b58e3530" providerId="ADAL" clId="{72FA72FB-B367-4E21-82CD-677F988B0B4C}" dt="2020-02-15T11:54:20.311" v="334"/>
        <pc:sldMkLst>
          <pc:docMk/>
          <pc:sldMk cId="3495833699" sldId="287"/>
        </pc:sldMkLst>
      </pc:sldChg>
      <pc:sldChg chg="add del">
        <pc:chgData name="Raul Sarachaga" userId="71e417c7-a149-4e0e-b479-2b52b58e3530" providerId="ADAL" clId="{72FA72FB-B367-4E21-82CD-677F988B0B4C}" dt="2020-02-15T12:18:11.954" v="404" actId="2696"/>
        <pc:sldMkLst>
          <pc:docMk/>
          <pc:sldMk cId="858639051" sldId="288"/>
        </pc:sldMkLst>
      </pc:sldChg>
      <pc:sldChg chg="add del">
        <pc:chgData name="Raul Sarachaga" userId="71e417c7-a149-4e0e-b479-2b52b58e3530" providerId="ADAL" clId="{72FA72FB-B367-4E21-82CD-677F988B0B4C}" dt="2020-02-15T12:18:12.571" v="405" actId="2696"/>
        <pc:sldMkLst>
          <pc:docMk/>
          <pc:sldMk cId="4110681272" sldId="289"/>
        </pc:sldMkLst>
      </pc:sldChg>
      <pc:sldChg chg="add del">
        <pc:chgData name="Raul Sarachaga" userId="71e417c7-a149-4e0e-b479-2b52b58e3530" providerId="ADAL" clId="{72FA72FB-B367-4E21-82CD-677F988B0B4C}" dt="2020-02-15T12:18:12.962" v="406" actId="2696"/>
        <pc:sldMkLst>
          <pc:docMk/>
          <pc:sldMk cId="964420445" sldId="290"/>
        </pc:sldMkLst>
      </pc:sldChg>
      <pc:sldChg chg="modSp add">
        <pc:chgData name="Raul Sarachaga" userId="71e417c7-a149-4e0e-b479-2b52b58e3530" providerId="ADAL" clId="{72FA72FB-B367-4E21-82CD-677F988B0B4C}" dt="2020-02-15T12:18:30.310" v="426" actId="20577"/>
        <pc:sldMkLst>
          <pc:docMk/>
          <pc:sldMk cId="3245213795" sldId="291"/>
        </pc:sldMkLst>
        <pc:spChg chg="mod">
          <ac:chgData name="Raul Sarachaga" userId="71e417c7-a149-4e0e-b479-2b52b58e3530" providerId="ADAL" clId="{72FA72FB-B367-4E21-82CD-677F988B0B4C}" dt="2020-02-15T12:18:30.310" v="426" actId="20577"/>
          <ac:spMkLst>
            <pc:docMk/>
            <pc:sldMk cId="3245213795" sldId="291"/>
            <ac:spMk id="2" creationId="{794D0EC6-F4E1-4C75-B230-2C38DA40A650}"/>
          </ac:spMkLst>
        </pc:spChg>
      </pc:sldChg>
      <pc:sldChg chg="addSp delSp modSp add">
        <pc:chgData name="Raul Sarachaga" userId="71e417c7-a149-4e0e-b479-2b52b58e3530" providerId="ADAL" clId="{72FA72FB-B367-4E21-82CD-677F988B0B4C}" dt="2020-02-15T12:18:44.634" v="430" actId="1076"/>
        <pc:sldMkLst>
          <pc:docMk/>
          <pc:sldMk cId="2139202026" sldId="292"/>
        </pc:sldMkLst>
        <pc:picChg chg="add mod">
          <ac:chgData name="Raul Sarachaga" userId="71e417c7-a149-4e0e-b479-2b52b58e3530" providerId="ADAL" clId="{72FA72FB-B367-4E21-82CD-677F988B0B4C}" dt="2020-02-15T12:18:44.634" v="430" actId="1076"/>
          <ac:picMkLst>
            <pc:docMk/>
            <pc:sldMk cId="2139202026" sldId="292"/>
            <ac:picMk id="5" creationId="{4BC7E5C1-A4D8-473B-BCF6-C00485C17EF8}"/>
          </ac:picMkLst>
        </pc:picChg>
        <pc:picChg chg="del">
          <ac:chgData name="Raul Sarachaga" userId="71e417c7-a149-4e0e-b479-2b52b58e3530" providerId="ADAL" clId="{72FA72FB-B367-4E21-82CD-677F988B0B4C}" dt="2020-02-15T12:18:41.954" v="428" actId="478"/>
          <ac:picMkLst>
            <pc:docMk/>
            <pc:sldMk cId="2139202026" sldId="292"/>
            <ac:picMk id="9" creationId="{7FE6D990-D71E-4F03-9C54-556FCFBB95C8}"/>
          </ac:picMkLst>
        </pc:picChg>
        <pc:picChg chg="del">
          <ac:chgData name="Raul Sarachaga" userId="71e417c7-a149-4e0e-b479-2b52b58e3530" providerId="ADAL" clId="{72FA72FB-B367-4E21-82CD-677F988B0B4C}" dt="2020-02-15T12:18:40.292" v="427" actId="478"/>
          <ac:picMkLst>
            <pc:docMk/>
            <pc:sldMk cId="2139202026" sldId="292"/>
            <ac:picMk id="10" creationId="{F31D5BD1-68B1-41D0-921A-171B5283148D}"/>
          </ac:picMkLst>
        </pc:picChg>
      </pc:sldChg>
      <pc:sldChg chg="add">
        <pc:chgData name="Raul Sarachaga" userId="71e417c7-a149-4e0e-b479-2b52b58e3530" providerId="ADAL" clId="{72FA72FB-B367-4E21-82CD-677F988B0B4C}" dt="2020-02-15T11:54:23.266" v="336"/>
        <pc:sldMkLst>
          <pc:docMk/>
          <pc:sldMk cId="211377357" sldId="293"/>
        </pc:sldMkLst>
      </pc:sldChg>
      <pc:sldChg chg="modSp add del">
        <pc:chgData name="Raul Sarachaga" userId="71e417c7-a149-4e0e-b479-2b52b58e3530" providerId="ADAL" clId="{72FA72FB-B367-4E21-82CD-677F988B0B4C}" dt="2020-02-15T12:21:51.669" v="435" actId="20577"/>
        <pc:sldMkLst>
          <pc:docMk/>
          <pc:sldMk cId="3828765487" sldId="681"/>
        </pc:sldMkLst>
        <pc:spChg chg="mod">
          <ac:chgData name="Raul Sarachaga" userId="71e417c7-a149-4e0e-b479-2b52b58e3530" providerId="ADAL" clId="{72FA72FB-B367-4E21-82CD-677F988B0B4C}" dt="2020-02-15T12:21:51.669" v="435" actId="20577"/>
          <ac:spMkLst>
            <pc:docMk/>
            <pc:sldMk cId="3828765487" sldId="681"/>
            <ac:spMk id="13" creationId="{13B1B1EF-93C7-4018-B720-43D90967320B}"/>
          </ac:spMkLst>
        </pc:spChg>
      </pc:sldChg>
      <pc:sldChg chg="modSp add del">
        <pc:chgData name="Raul Sarachaga" userId="71e417c7-a149-4e0e-b479-2b52b58e3530" providerId="ADAL" clId="{72FA72FB-B367-4E21-82CD-677F988B0B4C}" dt="2020-02-17T16:28:47.378" v="441" actId="20577"/>
        <pc:sldMkLst>
          <pc:docMk/>
          <pc:sldMk cId="597938484" sldId="682"/>
        </pc:sldMkLst>
        <pc:spChg chg="mod">
          <ac:chgData name="Raul Sarachaga" userId="71e417c7-a149-4e0e-b479-2b52b58e3530" providerId="ADAL" clId="{72FA72FB-B367-4E21-82CD-677F988B0B4C}" dt="2020-02-15T12:21:55.529" v="439" actId="20577"/>
          <ac:spMkLst>
            <pc:docMk/>
            <pc:sldMk cId="597938484" sldId="682"/>
            <ac:spMk id="13" creationId="{13B1B1EF-93C7-4018-B720-43D90967320B}"/>
          </ac:spMkLst>
        </pc:spChg>
        <pc:spChg chg="mod">
          <ac:chgData name="Raul Sarachaga" userId="71e417c7-a149-4e0e-b479-2b52b58e3530" providerId="ADAL" clId="{72FA72FB-B367-4E21-82CD-677F988B0B4C}" dt="2020-02-17T16:28:47.378" v="441" actId="20577"/>
          <ac:spMkLst>
            <pc:docMk/>
            <pc:sldMk cId="597938484" sldId="682"/>
            <ac:spMk id="14" creationId="{722888B6-65EE-4892-ABA2-80D8AAEA83E4}"/>
          </ac:spMkLst>
        </pc:spChg>
      </pc:sldChg>
      <pc:sldChg chg="modSp add">
        <pc:chgData name="Raul Sarachaga" userId="71e417c7-a149-4e0e-b479-2b52b58e3530" providerId="ADAL" clId="{72FA72FB-B367-4E21-82CD-677F988B0B4C}" dt="2020-02-15T12:17:58.992" v="403" actId="27636"/>
        <pc:sldMkLst>
          <pc:docMk/>
          <pc:sldMk cId="2964114444" sldId="683"/>
        </pc:sldMkLst>
        <pc:spChg chg="mod">
          <ac:chgData name="Raul Sarachaga" userId="71e417c7-a149-4e0e-b479-2b52b58e3530" providerId="ADAL" clId="{72FA72FB-B367-4E21-82CD-677F988B0B4C}" dt="2020-02-15T12:17:58.992" v="403" actId="27636"/>
          <ac:spMkLst>
            <pc:docMk/>
            <pc:sldMk cId="2964114444" sldId="683"/>
            <ac:spMk id="2" creationId="{794D0EC6-F4E1-4C75-B230-2C38DA40A650}"/>
          </ac:spMkLst>
        </pc:spChg>
      </pc:sldChg>
      <pc:sldChg chg="addSp delSp modSp add">
        <pc:chgData name="Raul Sarachaga" userId="71e417c7-a149-4e0e-b479-2b52b58e3530" providerId="ADAL" clId="{72FA72FB-B367-4E21-82CD-677F988B0B4C}" dt="2020-02-15T12:17:44.394" v="397" actId="1076"/>
        <pc:sldMkLst>
          <pc:docMk/>
          <pc:sldMk cId="4075048229" sldId="684"/>
        </pc:sldMkLst>
        <pc:picChg chg="add mod">
          <ac:chgData name="Raul Sarachaga" userId="71e417c7-a149-4e0e-b479-2b52b58e3530" providerId="ADAL" clId="{72FA72FB-B367-4E21-82CD-677F988B0B4C}" dt="2020-02-15T12:17:44.394" v="397" actId="1076"/>
          <ac:picMkLst>
            <pc:docMk/>
            <pc:sldMk cId="4075048229" sldId="684"/>
            <ac:picMk id="4" creationId="{CBDE79FC-84B3-4A9B-8926-1744F166AC26}"/>
          </ac:picMkLst>
        </pc:picChg>
        <pc:picChg chg="del">
          <ac:chgData name="Raul Sarachaga" userId="71e417c7-a149-4e0e-b479-2b52b58e3530" providerId="ADAL" clId="{72FA72FB-B367-4E21-82CD-677F988B0B4C}" dt="2020-02-15T12:17:42.673" v="395" actId="478"/>
          <ac:picMkLst>
            <pc:docMk/>
            <pc:sldMk cId="4075048229" sldId="684"/>
            <ac:picMk id="5" creationId="{361F10C6-9BD3-4A3D-A7A9-D02AEA8CA127}"/>
          </ac:picMkLst>
        </pc:picChg>
      </pc:sldChg>
      <pc:sldChg chg="add">
        <pc:chgData name="Raul Sarachaga" userId="71e417c7-a149-4e0e-b479-2b52b58e3530" providerId="ADAL" clId="{72FA72FB-B367-4E21-82CD-677F988B0B4C}" dt="2020-02-15T12:17:26.708" v="394"/>
        <pc:sldMkLst>
          <pc:docMk/>
          <pc:sldMk cId="1321358807" sldId="68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508974116757983E-2"/>
          <c:y val="2.7222250043704186E-2"/>
          <c:w val="0.71779413137150905"/>
          <c:h val="0.8508668287160985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43-4008-9E4F-41D1F2FDA4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43-4008-9E4F-41D1F2FDA4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10</c:v>
                </c:pt>
                <c:pt idx="2">
                  <c:v>16</c:v>
                </c:pt>
                <c:pt idx="3">
                  <c:v>16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43-4008-9E4F-41D1F2FDA4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val>
            <c:numRef>
              <c:f>Sheet1!$E$2:$E$6</c:f>
              <c:numCache>
                <c:formatCode>General</c:formatCode>
                <c:ptCount val="5"/>
                <c:pt idx="0">
                  <c:v>18</c:v>
                </c:pt>
                <c:pt idx="1">
                  <c:v>22</c:v>
                </c:pt>
                <c:pt idx="2">
                  <c:v>16</c:v>
                </c:pt>
                <c:pt idx="3">
                  <c:v>18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43-4008-9E4F-41D1F2FDA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9966232"/>
        <c:axId val="429964664"/>
      </c:areaChart>
      <c:catAx>
        <c:axId val="429966232"/>
        <c:scaling>
          <c:orientation val="minMax"/>
        </c:scaling>
        <c:delete val="0"/>
        <c:axPos val="b"/>
        <c:numFmt formatCode="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429964664"/>
        <c:crosses val="autoZero"/>
        <c:auto val="1"/>
        <c:lblAlgn val="ctr"/>
        <c:lblOffset val="100"/>
        <c:noMultiLvlLbl val="0"/>
      </c:catAx>
      <c:valAx>
        <c:axId val="429964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429966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2633102597429198"/>
          <c:y val="0.31219756749751398"/>
          <c:w val="0.11043464999237457"/>
          <c:h val="0.282440382997246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34441056563911E-2"/>
          <c:y val="3.3583708165233171E-2"/>
          <c:w val="0.65185968941382322"/>
          <c:h val="0.916487587254965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362-4BFE-BB34-BDA8F22C1D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362-4BFE-BB34-BDA8F22C1D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362-4BFE-BB34-BDA8F22C1D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362-4BFE-BB34-BDA8F22C1D2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62-4BFE-BB34-BDA8F22C1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994942038495184"/>
          <c:y val="0.3281755387613951"/>
          <c:w val="0.20664930555555555"/>
          <c:h val="0.291044069007124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pic>
        <p:nvPicPr>
          <p:cNvPr id="18" name="Picture 2" descr="https://www.powerplatformbootcamp.com/LogoBootCamp.png">
            <a:extLst>
              <a:ext uri="{FF2B5EF4-FFF2-40B4-BE49-F238E27FC236}">
                <a16:creationId xmlns:a16="http://schemas.microsoft.com/office/drawing/2014/main" id="{49CE73A1-CB84-4214-9644-4CC4810F21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EA76F2-F0CC-42E3-AAAA-81E15E5E098F}"/>
              </a:ext>
            </a:extLst>
          </p:cNvPr>
          <p:cNvSpPr txBox="1"/>
          <p:nvPr userDrawn="1"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E3A139-4B6D-40D1-875C-E3230F6F1A1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4494E8-A4CB-4DFA-B726-D555D5A4C5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>
                <a:latin typeface="Gill Sans MT" panose="020B0502020104020203" pitchFamily="34" charset="0"/>
              </a:rPr>
              <a:t>GLOBAL POWER PLATFORM BOOTCAMP</a:t>
            </a:r>
            <a:endParaRPr lang="en-US" sz="41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C0411-68F8-4F23-BC93-1E6359A9D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D5CEC6-1B23-4E59-AC43-39BED0A6E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50609"/>
            <a:ext cx="794605" cy="82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D3723-192A-45FD-92A6-BD8823205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748461"/>
            <a:ext cx="891175" cy="9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CAE16-32AF-43AB-9D83-1803218120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9F7E7-200B-4FE6-B177-A595909042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11F9-8807-4BBA-ABD4-C56914F38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F5AF-BB47-4EF2-A5D9-E6531350F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49" y="5654104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CB3BA-C1CF-4228-9771-2E3D34BFE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9" y="5773641"/>
            <a:ext cx="787840" cy="81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6319-AE41-4841-B3E4-93B313E3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BB1E4-ABD5-47CC-A763-76E2A7FA5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1444A-E182-47AD-9B56-2EDFD3C7C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C188-5783-4C31-9712-73DFC85E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5A79-89A8-40BB-B36C-70728ECB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1325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FF26-BAEB-49C6-91E7-B9572B13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BA17C-4F83-49AB-8053-B3CFC774E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BEF17-0C3B-4B8F-BBA2-BA58F96A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79119-5ED5-4E2F-88A3-080DBA6A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39403-15B6-4871-8EAF-DD71C6B8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447068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B6F3-CAF3-4F00-BB5A-79C46C77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4EB39-B916-455C-B1F4-A3E33BDC8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4197D-EAF2-4749-B946-E5CFF4D8A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9A5A3-AD29-4E3A-866B-94464624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C719E-B45F-40E5-9BD7-6E7E8FC9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935396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A0E7-242E-4604-8103-9455122E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6D73-BF4E-400F-9ED9-5A9C69C36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3737C-EC17-42DC-8D24-DAF00E41D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E888B-C0A3-44AA-8A14-B85D3854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81D4D-5C67-4192-9E77-9BE25936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18F9B-255C-430C-A937-A22893E5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469874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4882-790A-458A-AD15-718F05E8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6EA2D-9175-4C92-A3A2-1C53C4613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56B62-3D55-406E-B450-B270CFBFC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E4D46-324E-4AF7-BE8F-DCD22EF49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A400E-CEAA-45FC-AA43-30CFF80D4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62384A-396F-4DC4-B14F-8D628C5A0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914F9-5D38-42D0-B805-AD718AE4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7F57F1-0E09-440B-BFF3-069883638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98788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3F6E-7814-4C9F-83D1-1CF2CD9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B7760-41D4-4FAB-9630-3803C852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B5B68-5DF7-42D6-B4B8-E807386BD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C02A3-DA8F-4B17-8133-AEE5A2CF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942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6ED04B-7F4C-4F07-A517-AFDEDDC76C07}"/>
              </a:ext>
            </a:extLst>
          </p:cNvPr>
          <p:cNvSpPr/>
          <p:nvPr userDrawn="1"/>
        </p:nvSpPr>
        <p:spPr>
          <a:xfrm>
            <a:off x="-11176" y="0"/>
            <a:ext cx="12192000" cy="685800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7556269" y="6031167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B48DC-EA34-4D5E-B237-1072E8958D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5016126"/>
            <a:ext cx="1330325" cy="13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30DBA-A232-4C04-AB09-C3D78F5F0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91B3E-55A6-4E70-821E-78130030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8B4A4-2163-4314-A60D-551FA2FF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86796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8D151-E74B-4530-9310-2EF90701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10C85-3824-4E93-97D6-F607DA02A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2A8ED-5F50-4BE8-91D1-36FE15A37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78233-0DBF-4027-9D65-F4C13F79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B6E47-6D26-4320-9A08-1620CA8C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22850-B837-4F14-A9FD-4930572B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42135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F779-32E0-4040-97E6-9E3521BB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C2F3E4-02F2-4F2A-9664-58E050C95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F6179-FBB3-4638-8A88-D0263FDB1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67336-7ADD-4022-8CA8-E8315811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E9D11-8065-45FE-952E-63C21454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0BB0C-9938-4C5D-88B5-AF3C9776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14568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48B6-F351-4391-A215-D0090C2BB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97B02-F2AE-4F1D-9741-19B682FBE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26E5B-88A0-4F1C-A3E6-F3B480EA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D16F-C275-48E2-AA29-84CC7699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7397C-E8AB-462F-8C1B-4EF6F46B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672672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CDB46-2B66-4D50-B832-ED7F0AD74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8E754-5EB3-468A-AEE7-2203DAE38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6D48-578C-45EC-9530-CDD5DEC9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427B1-E577-4BCB-A449-87C3101BB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CADD5-A74A-452D-8882-D2DEAF74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3204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2F013-14EC-4C42-9D3B-AF710EF0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6" y="5806136"/>
            <a:ext cx="787400" cy="8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724A9-BAC3-45C6-B45C-E04361BA7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820395"/>
            <a:ext cx="758825" cy="7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E23DE3-9006-4871-9818-6A3B181A9AE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54072"/>
            <a:ext cx="819916" cy="8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392F5A-0670-417D-A444-04B41F30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6ECD6-B2BC-4576-A0FC-F34ED4BC0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5B04-50D5-4466-AF32-2BFF2FCF4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E566-2690-4CFD-B81E-86B3778DE129}" type="datetimeFigureOut">
              <a:rPr lang="es-PE" smtClean="0"/>
              <a:t>17/02/2020</a:t>
            </a:fld>
            <a:endParaRPr lang="es-P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AF95D-497E-48BF-8016-DFF693FB9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3DB46-06C7-44FF-A96D-95E27265D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D35D6-A222-4AA6-8F2D-A83E50159AAD}" type="slidenum">
              <a:rPr lang="es-PE" smtClean="0"/>
              <a:t>‹#›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7763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microsoft.com/office/2007/relationships/hdphoto" Target="../media/hdphoto2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microsoft.com/office/2007/relationships/hdphoto" Target="../media/hdphoto2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microsoft.com/office/2007/relationships/hdphoto" Target="../media/hdphoto1.wdp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platformbootcamp.com/surve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F56A-2DF4-4793-98E7-DE3BB787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to the Presenter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01876-576E-4A88-BC70-64460FD7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2-10 contain notes for the presenter and are hidden.</a:t>
            </a:r>
          </a:p>
          <a:p>
            <a:r>
              <a:rPr lang="en-US" dirty="0"/>
              <a:t>You may include your picture and company logo on the intro slide only</a:t>
            </a:r>
          </a:p>
          <a:p>
            <a:r>
              <a:rPr lang="en-US" dirty="0"/>
              <a:t>It is appropriate to provide a brief background (1 minute or less) on your organization.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38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2116" y="931785"/>
            <a:ext cx="4176713" cy="238125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latin typeface="Gill Sans MT" panose="020B0502020104020203" pitchFamily="34" charset="0"/>
              </a:rPr>
              <a:t>GLOBAL POWER PLATFORM BOOTCAMP</a:t>
            </a:r>
          </a:p>
        </p:txBody>
      </p:sp>
      <p:pic>
        <p:nvPicPr>
          <p:cNvPr id="1026" name="Picture 2" descr="https://www.powerplatformbootcamp.com/LogoBootCamp.png">
            <a:extLst>
              <a:ext uri="{FF2B5EF4-FFF2-40B4-BE49-F238E27FC236}">
                <a16:creationId xmlns:a16="http://schemas.microsoft.com/office/drawing/2014/main" id="{DD9345C0-558B-45C5-A5D1-409C8314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8016" y="729383"/>
            <a:ext cx="4018093" cy="418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437E5-643D-43CF-9EFE-510E23AB4E19}"/>
              </a:ext>
            </a:extLst>
          </p:cNvPr>
          <p:cNvSpPr txBox="1"/>
          <p:nvPr/>
        </p:nvSpPr>
        <p:spPr>
          <a:xfrm>
            <a:off x="1262116" y="3501506"/>
            <a:ext cx="407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Organized Globally, Held Locally</a:t>
            </a:r>
          </a:p>
          <a:p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585232-FA53-4E4B-A4E8-B2BCDE46B309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81DF7-6301-4C0D-A21D-E2AD95B159D5}"/>
              </a:ext>
            </a:extLst>
          </p:cNvPr>
          <p:cNvSpPr/>
          <p:nvPr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3AE187-70B8-4E98-B93B-1E5C1A20E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278" y="6215055"/>
            <a:ext cx="615498" cy="6154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70BC6B-E097-4393-B76A-8636BD606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4" y="6215055"/>
            <a:ext cx="2476414" cy="57783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6F10-D40F-4233-9375-2BF19B5110D2}"/>
              </a:ext>
            </a:extLst>
          </p:cNvPr>
          <p:cNvCxnSpPr>
            <a:cxnSpLocks/>
          </p:cNvCxnSpPr>
          <p:nvPr/>
        </p:nvCxnSpPr>
        <p:spPr>
          <a:xfrm>
            <a:off x="1396257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6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AI con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Raúl Saráchaga</a:t>
            </a:r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con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Raúl Saráchaga</a:t>
            </a: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445AD1-60A9-47D1-8895-904B4405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Raúl Saráchaga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DD78-EDDE-4039-B50F-483E7A9116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05" y="3403600"/>
            <a:ext cx="5378795" cy="284078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Data Architect / Pi Consulting</a:t>
            </a:r>
          </a:p>
          <a:p>
            <a:pPr lvl="1"/>
            <a:r>
              <a:rPr lang="en-US" dirty="0"/>
              <a:t>Trainer Data / bi64pro</a:t>
            </a:r>
          </a:p>
          <a:p>
            <a:pPr lvl="1"/>
            <a:r>
              <a:rPr lang="en-US" dirty="0"/>
              <a:t>Lead Peru BI and Analytics Group</a:t>
            </a:r>
          </a:p>
          <a:p>
            <a:pPr lvl="1"/>
            <a:r>
              <a:rPr lang="en-US" dirty="0"/>
              <a:t>Lead Power Automate and Power Apps User Group</a:t>
            </a:r>
          </a:p>
          <a:p>
            <a:endParaRPr lang="en-US" dirty="0"/>
          </a:p>
        </p:txBody>
      </p:sp>
      <p:pic>
        <p:nvPicPr>
          <p:cNvPr id="5" name="Picture 2" descr="MCSA: SQL 2016 Database Development - Certified 2019">
            <a:extLst>
              <a:ext uri="{FF2B5EF4-FFF2-40B4-BE49-F238E27FC236}">
                <a16:creationId xmlns:a16="http://schemas.microsoft.com/office/drawing/2014/main" id="{3B5533A3-C99B-487E-910E-188B30121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361" y="1102271"/>
            <a:ext cx="1220627" cy="12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CSE: Data Management and Analytics â Certified 2019">
            <a:extLst>
              <a:ext uri="{FF2B5EF4-FFF2-40B4-BE49-F238E27FC236}">
                <a16:creationId xmlns:a16="http://schemas.microsoft.com/office/drawing/2014/main" id="{537C225B-F642-433A-96DB-7575BDBA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45" y="1102271"/>
            <a:ext cx="1220627" cy="12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icrosoft Certified: Azure Data Scientist Associate">
            <a:extLst>
              <a:ext uri="{FF2B5EF4-FFF2-40B4-BE49-F238E27FC236}">
                <a16:creationId xmlns:a16="http://schemas.microsoft.com/office/drawing/2014/main" id="{DA91EB5B-0677-43BE-9D7D-E2674AC7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756" y="2488546"/>
            <a:ext cx="1320947" cy="13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CSA: Machine Learning - Certified 2018">
            <a:extLst>
              <a:ext uri="{FF2B5EF4-FFF2-40B4-BE49-F238E27FC236}">
                <a16:creationId xmlns:a16="http://schemas.microsoft.com/office/drawing/2014/main" id="{6DF6F46C-EF5E-4B4B-8B13-EF775FF9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92" y="3784490"/>
            <a:ext cx="1270631" cy="127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MCSA: BI Reporting - Certified 2018">
            <a:extLst>
              <a:ext uri="{FF2B5EF4-FFF2-40B4-BE49-F238E27FC236}">
                <a16:creationId xmlns:a16="http://schemas.microsoft.com/office/drawing/2014/main" id="{15DBFA74-CDD4-4C0C-A568-622F2AA1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96" y="3809493"/>
            <a:ext cx="1220627" cy="12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MCSA: SQL Server 2012/2014 - Certified 2016">
            <a:extLst>
              <a:ext uri="{FF2B5EF4-FFF2-40B4-BE49-F238E27FC236}">
                <a16:creationId xmlns:a16="http://schemas.microsoft.com/office/drawing/2014/main" id="{2B9D9615-896B-4A0F-8A11-7AC899D10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92" y="2423218"/>
            <a:ext cx="1220627" cy="12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icrosoft Certified Trainer 2018-2019">
            <a:extLst>
              <a:ext uri="{FF2B5EF4-FFF2-40B4-BE49-F238E27FC236}">
                <a16:creationId xmlns:a16="http://schemas.microsoft.com/office/drawing/2014/main" id="{4AF96EF0-4CFC-4891-88EB-7CD34D18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16" y="2322898"/>
            <a:ext cx="1220707" cy="122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mvp logo microsoft">
            <a:extLst>
              <a:ext uri="{FF2B5EF4-FFF2-40B4-BE49-F238E27FC236}">
                <a16:creationId xmlns:a16="http://schemas.microsoft.com/office/drawing/2014/main" id="{CD87675A-B039-4094-B166-D165440AA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337" y="1204118"/>
            <a:ext cx="1987367" cy="80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Insights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Data Science Extensions</a:t>
            </a:r>
          </a:p>
          <a:p>
            <a:r>
              <a:rPr lang="en-US" dirty="0"/>
              <a:t>Key Influencers</a:t>
            </a:r>
          </a:p>
          <a:p>
            <a:r>
              <a:rPr lang="en-US" dirty="0"/>
              <a:t>Automated ML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Insights</a:t>
            </a:r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Imagen 9">
            <a:extLst>
              <a:ext uri="{FF2B5EF4-FFF2-40B4-BE49-F238E27FC236}">
                <a16:creationId xmlns:a16="http://schemas.microsoft.com/office/drawing/2014/main" id="{9615FDF8-20CE-474A-853E-A9B02AF5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98" y="1322784"/>
            <a:ext cx="2449772" cy="2332459"/>
          </a:xfrm>
          <a:prstGeom prst="rect">
            <a:avLst/>
          </a:prstGeom>
        </p:spPr>
      </p:pic>
      <p:pic>
        <p:nvPicPr>
          <p:cNvPr id="7" name="Imagen 13">
            <a:extLst>
              <a:ext uri="{FF2B5EF4-FFF2-40B4-BE49-F238E27FC236}">
                <a16:creationId xmlns:a16="http://schemas.microsoft.com/office/drawing/2014/main" id="{4813E9C4-2FA8-4C20-899B-CA8BD716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49" y="1341131"/>
            <a:ext cx="5142455" cy="2332709"/>
          </a:xfrm>
          <a:prstGeom prst="rect">
            <a:avLst/>
          </a:prstGeom>
        </p:spPr>
      </p:pic>
      <p:pic>
        <p:nvPicPr>
          <p:cNvPr id="8" name="Imagen 14">
            <a:extLst>
              <a:ext uri="{FF2B5EF4-FFF2-40B4-BE49-F238E27FC236}">
                <a16:creationId xmlns:a16="http://schemas.microsoft.com/office/drawing/2014/main" id="{D4AE4F6F-26E3-435B-8EFD-3DC157FE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710" y="3858132"/>
            <a:ext cx="5615835" cy="19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1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6747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346577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9" name="Imagen 6">
            <a:extLst>
              <a:ext uri="{FF2B5EF4-FFF2-40B4-BE49-F238E27FC236}">
                <a16:creationId xmlns:a16="http://schemas.microsoft.com/office/drawing/2014/main" id="{7FE6D990-D71E-4F03-9C54-556FCFBB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018" y="1213542"/>
            <a:ext cx="4314092" cy="4430915"/>
          </a:xfrm>
          <a:prstGeom prst="rect">
            <a:avLst/>
          </a:prstGeom>
        </p:spPr>
      </p:pic>
      <p:pic>
        <p:nvPicPr>
          <p:cNvPr id="10" name="Imagen 7">
            <a:extLst>
              <a:ext uri="{FF2B5EF4-FFF2-40B4-BE49-F238E27FC236}">
                <a16:creationId xmlns:a16="http://schemas.microsoft.com/office/drawing/2014/main" id="{F31D5BD1-68B1-41D0-921A-171B5283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24" y="2851389"/>
            <a:ext cx="5227201" cy="210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9876-1ACA-426E-9361-1654A52F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E327-F367-4038-8BB2-F7EA450A6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 your presentation by answering:</a:t>
            </a:r>
          </a:p>
          <a:p>
            <a:pPr lvl="1"/>
            <a:r>
              <a:rPr lang="en-US" dirty="0"/>
              <a:t>What do you want your audience to learn?</a:t>
            </a:r>
          </a:p>
          <a:p>
            <a:pPr lvl="1"/>
            <a:r>
              <a:rPr lang="en-US" dirty="0"/>
              <a:t>What do you want your audience to do differently?</a:t>
            </a:r>
          </a:p>
          <a:p>
            <a:pPr lvl="1"/>
            <a:r>
              <a:rPr lang="en-US" dirty="0"/>
              <a:t>What result or outcomes do you want your audience to realize?</a:t>
            </a:r>
          </a:p>
          <a:p>
            <a:r>
              <a:rPr lang="en-US" dirty="0"/>
              <a:t>Clarify your session objectives at the beginning of your 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55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12832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ML</a:t>
            </a:r>
          </a:p>
        </p:txBody>
      </p:sp>
    </p:spTree>
    <p:extLst>
      <p:ext uri="{BB962C8B-B14F-4D97-AF65-F5344CB8AC3E}">
        <p14:creationId xmlns:p14="http://schemas.microsoft.com/office/powerpoint/2010/main" val="3268158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361F10C6-9BD3-4A3D-A7A9-D02AEA8C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30" y="1683977"/>
            <a:ext cx="6511511" cy="32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2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95833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Extensions</a:t>
            </a:r>
          </a:p>
        </p:txBody>
      </p:sp>
    </p:spTree>
    <p:extLst>
      <p:ext uri="{BB962C8B-B14F-4D97-AF65-F5344CB8AC3E}">
        <p14:creationId xmlns:p14="http://schemas.microsoft.com/office/powerpoint/2010/main" val="2964114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Imagen 8">
            <a:extLst>
              <a:ext uri="{FF2B5EF4-FFF2-40B4-BE49-F238E27FC236}">
                <a16:creationId xmlns:a16="http://schemas.microsoft.com/office/drawing/2014/main" id="{CBDE79FC-84B3-4A9B-8926-1744F166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55" y="1656450"/>
            <a:ext cx="689647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21358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Influencers</a:t>
            </a:r>
          </a:p>
        </p:txBody>
      </p:sp>
    </p:spTree>
    <p:extLst>
      <p:ext uri="{BB962C8B-B14F-4D97-AF65-F5344CB8AC3E}">
        <p14:creationId xmlns:p14="http://schemas.microsoft.com/office/powerpoint/2010/main" val="3245213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4BC7E5C1-A4D8-473B-BCF6-C00485C1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963" y="1790354"/>
            <a:ext cx="6761770" cy="32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02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137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1EB5-0ABD-4B80-BB7B-7E8F1290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48459-45EA-4FBD-AAA3-19FF8958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speak 1,000 words; include a screenshot or picture on each slide to add visual interest. </a:t>
            </a:r>
          </a:p>
          <a:p>
            <a:r>
              <a:rPr lang="en-US" dirty="0"/>
              <a:t>A good goal is to aim for 7 words per slide.</a:t>
            </a:r>
          </a:p>
          <a:p>
            <a:r>
              <a:rPr lang="en-US" dirty="0"/>
              <a:t>Increase attention and interaction by using a variety of communication mediums, such as polls and videos.</a:t>
            </a:r>
          </a:p>
          <a:p>
            <a:r>
              <a:rPr lang="en-US" dirty="0"/>
              <a:t>Plan and follow a rough agenda including a breakdown by minute to help stay on track.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99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Resultado de imagen para business analytics power bi">
            <a:extLst>
              <a:ext uri="{FF2B5EF4-FFF2-40B4-BE49-F238E27FC236}">
                <a16:creationId xmlns:a16="http://schemas.microsoft.com/office/drawing/2014/main" id="{6E1C00D0-75CB-4AE4-B6BE-A662E3038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0" r="4635"/>
          <a:stretch/>
        </p:blipFill>
        <p:spPr bwMode="auto">
          <a:xfrm>
            <a:off x="-9526" y="0"/>
            <a:ext cx="12201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641DC8D-BE19-4FB9-9BC9-41FC38991C9E}"/>
              </a:ext>
            </a:extLst>
          </p:cNvPr>
          <p:cNvSpPr/>
          <p:nvPr/>
        </p:nvSpPr>
        <p:spPr>
          <a:xfrm>
            <a:off x="-19532" y="-19400"/>
            <a:ext cx="12221535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E049A-7CAC-45CB-AAE6-DFCD2CB43DCC}"/>
              </a:ext>
            </a:extLst>
          </p:cNvPr>
          <p:cNvSpPr/>
          <p:nvPr/>
        </p:nvSpPr>
        <p:spPr>
          <a:xfrm>
            <a:off x="-19531" y="-99390"/>
            <a:ext cx="5969840" cy="6976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65D255-DDB9-4A18-9A32-E5186A6EAE08}"/>
              </a:ext>
            </a:extLst>
          </p:cNvPr>
          <p:cNvSpPr/>
          <p:nvPr/>
        </p:nvSpPr>
        <p:spPr>
          <a:xfrm>
            <a:off x="-19531" y="6267450"/>
            <a:ext cx="12221534" cy="609950"/>
          </a:xfrm>
          <a:prstGeom prst="rect">
            <a:avLst/>
          </a:prstGeom>
          <a:solidFill>
            <a:srgbClr val="1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18A2D-26F1-4243-B70B-BE6FAC73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622" y="6451408"/>
            <a:ext cx="1340654" cy="2866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6FCA52-468E-4398-8E8E-D0F03F3B5826}"/>
              </a:ext>
            </a:extLst>
          </p:cNvPr>
          <p:cNvGrpSpPr/>
          <p:nvPr/>
        </p:nvGrpSpPr>
        <p:grpSpPr>
          <a:xfrm>
            <a:off x="10593212" y="6406329"/>
            <a:ext cx="1497453" cy="397421"/>
            <a:chOff x="7336933" y="6415955"/>
            <a:chExt cx="1497453" cy="3974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C27D60-C790-4064-8DB7-0391177F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933" y="6415955"/>
              <a:ext cx="374942" cy="37494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4D9BE-1DC9-46D9-A1E5-05E3B4FD0DAE}"/>
                </a:ext>
              </a:extLst>
            </p:cNvPr>
            <p:cNvSpPr/>
            <p:nvPr/>
          </p:nvSpPr>
          <p:spPr>
            <a:xfrm>
              <a:off x="7638698" y="6428655"/>
              <a:ext cx="1195688" cy="3847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1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Open Sans"/>
                  <a:ea typeface="+mn-ea"/>
                  <a:cs typeface="+mn-cs"/>
                </a:rPr>
                <a:t>BI64PRO</a:t>
              </a:r>
            </a:p>
          </p:txBody>
        </p:sp>
      </p:grpSp>
      <p:pic>
        <p:nvPicPr>
          <p:cNvPr id="12" name="Picture 2" descr="Resultado de imagen para power bi logo png white">
            <a:extLst>
              <a:ext uri="{FF2B5EF4-FFF2-40B4-BE49-F238E27FC236}">
                <a16:creationId xmlns:a16="http://schemas.microsoft.com/office/drawing/2014/main" id="{5D916AFD-9468-41DE-A316-DE9207FD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408" y="6392499"/>
            <a:ext cx="1461278" cy="3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B1B1EF-93C7-4018-B720-43D90967320B}"/>
              </a:ext>
            </a:extLst>
          </p:cNvPr>
          <p:cNvSpPr txBox="1"/>
          <p:nvPr/>
        </p:nvSpPr>
        <p:spPr>
          <a:xfrm>
            <a:off x="33113" y="6383471"/>
            <a:ext cx="5536439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88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Escríbenos a informes@bi64pro.com o a nuestras redes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888B6-65EE-4892-ABA2-80D8AAEA83E4}"/>
              </a:ext>
            </a:extLst>
          </p:cNvPr>
          <p:cNvSpPr/>
          <p:nvPr/>
        </p:nvSpPr>
        <p:spPr>
          <a:xfrm>
            <a:off x="-9527" y="895560"/>
            <a:ext cx="6229832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898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Full Day </a:t>
            </a:r>
          </a:p>
          <a:p>
            <a:pPr marL="0" marR="0" lvl="0" indent="0" algn="ctr" defTabSz="898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Power BI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F0309C-B538-4C8B-A708-B0488E312D39}"/>
              </a:ext>
            </a:extLst>
          </p:cNvPr>
          <p:cNvSpPr/>
          <p:nvPr/>
        </p:nvSpPr>
        <p:spPr>
          <a:xfrm>
            <a:off x="-29536" y="3730334"/>
            <a:ext cx="622983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898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30% de Descuento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DF4D59-5FFE-41D2-8032-C32574329C28}"/>
              </a:ext>
            </a:extLst>
          </p:cNvPr>
          <p:cNvSpPr/>
          <p:nvPr/>
        </p:nvSpPr>
        <p:spPr>
          <a:xfrm>
            <a:off x="404482" y="4562300"/>
            <a:ext cx="5121813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898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7 de Marzo</a:t>
            </a:r>
          </a:p>
        </p:txBody>
      </p:sp>
      <p:pic>
        <p:nvPicPr>
          <p:cNvPr id="1026" name="Picture 2" descr="Resultado de imagen de PNG POWER BI">
            <a:extLst>
              <a:ext uri="{FF2B5EF4-FFF2-40B4-BE49-F238E27FC236}">
                <a16:creationId xmlns:a16="http://schemas.microsoft.com/office/drawing/2014/main" id="{99738573-52E1-44A2-AAD9-0474DD05D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429" y="2641403"/>
            <a:ext cx="935902" cy="9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65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WORKING office">
            <a:extLst>
              <a:ext uri="{FF2B5EF4-FFF2-40B4-BE49-F238E27FC236}">
                <a16:creationId xmlns:a16="http://schemas.microsoft.com/office/drawing/2014/main" id="{8786AFDA-5074-4BE3-922C-132CDC653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/>
          <a:stretch/>
        </p:blipFill>
        <p:spPr bwMode="auto">
          <a:xfrm>
            <a:off x="129364" y="-49585"/>
            <a:ext cx="12224655" cy="695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641DC8D-BE19-4FB9-9BC9-41FC38991C9E}"/>
              </a:ext>
            </a:extLst>
          </p:cNvPr>
          <p:cNvSpPr/>
          <p:nvPr/>
        </p:nvSpPr>
        <p:spPr>
          <a:xfrm>
            <a:off x="-19531" y="-99390"/>
            <a:ext cx="5969840" cy="6976790"/>
          </a:xfrm>
          <a:prstGeom prst="rect">
            <a:avLst/>
          </a:prstGeom>
          <a:solidFill>
            <a:srgbClr val="156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65D255-DDB9-4A18-9A32-E5186A6EAE08}"/>
              </a:ext>
            </a:extLst>
          </p:cNvPr>
          <p:cNvSpPr/>
          <p:nvPr/>
        </p:nvSpPr>
        <p:spPr>
          <a:xfrm>
            <a:off x="-19531" y="6267450"/>
            <a:ext cx="12221534" cy="609950"/>
          </a:xfrm>
          <a:prstGeom prst="rect">
            <a:avLst/>
          </a:prstGeom>
          <a:solidFill>
            <a:srgbClr val="132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18A2D-26F1-4243-B70B-BE6FAC73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622" y="6451408"/>
            <a:ext cx="1340654" cy="2866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6FCA52-468E-4398-8E8E-D0F03F3B5826}"/>
              </a:ext>
            </a:extLst>
          </p:cNvPr>
          <p:cNvGrpSpPr/>
          <p:nvPr/>
        </p:nvGrpSpPr>
        <p:grpSpPr>
          <a:xfrm>
            <a:off x="10593212" y="6406329"/>
            <a:ext cx="1497453" cy="397421"/>
            <a:chOff x="7336933" y="6415955"/>
            <a:chExt cx="1497453" cy="3974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C27D60-C790-4064-8DB7-0391177F2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Texturiz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933" y="6415955"/>
              <a:ext cx="374942" cy="37494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4D9BE-1DC9-46D9-A1E5-05E3B4FD0DAE}"/>
                </a:ext>
              </a:extLst>
            </p:cNvPr>
            <p:cNvSpPr/>
            <p:nvPr/>
          </p:nvSpPr>
          <p:spPr>
            <a:xfrm>
              <a:off x="7638698" y="6428655"/>
              <a:ext cx="1195688" cy="3847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1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Open Sans"/>
                  <a:ea typeface="+mn-ea"/>
                  <a:cs typeface="+mn-cs"/>
                </a:rPr>
                <a:t>BI64PRO</a:t>
              </a:r>
            </a:p>
          </p:txBody>
        </p:sp>
      </p:grpSp>
      <p:pic>
        <p:nvPicPr>
          <p:cNvPr id="12" name="Picture 2" descr="Resultado de imagen para power bi logo png white">
            <a:extLst>
              <a:ext uri="{FF2B5EF4-FFF2-40B4-BE49-F238E27FC236}">
                <a16:creationId xmlns:a16="http://schemas.microsoft.com/office/drawing/2014/main" id="{5D916AFD-9468-41DE-A316-DE9207FD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408" y="6392499"/>
            <a:ext cx="1461278" cy="3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B1B1EF-93C7-4018-B720-43D90967320B}"/>
              </a:ext>
            </a:extLst>
          </p:cNvPr>
          <p:cNvSpPr txBox="1"/>
          <p:nvPr/>
        </p:nvSpPr>
        <p:spPr>
          <a:xfrm>
            <a:off x="33113" y="6383471"/>
            <a:ext cx="5536439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888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Escríbenos </a:t>
            </a:r>
            <a:r>
              <a:rPr kumimoji="0" lang="es-P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a informes@</a:t>
            </a:r>
            <a:r>
              <a:rPr kumimoji="0" lang="es-P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bi64pro.com o a nuestras redes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888B6-65EE-4892-ABA2-80D8AAEA83E4}"/>
              </a:ext>
            </a:extLst>
          </p:cNvPr>
          <p:cNvSpPr/>
          <p:nvPr/>
        </p:nvSpPr>
        <p:spPr>
          <a:xfrm>
            <a:off x="-138082" y="1134797"/>
            <a:ext cx="6229832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898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Full Day </a:t>
            </a:r>
          </a:p>
          <a:p>
            <a:pPr marL="0" marR="0" lvl="0" indent="0" algn="ctr" defTabSz="898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BI con Azure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F0309C-B538-4C8B-A708-B0488E312D39}"/>
              </a:ext>
            </a:extLst>
          </p:cNvPr>
          <p:cNvSpPr/>
          <p:nvPr/>
        </p:nvSpPr>
        <p:spPr>
          <a:xfrm>
            <a:off x="301180" y="3750311"/>
            <a:ext cx="5121813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898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30% de Descuento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Picture 6" descr="Imagen relacionada">
            <a:extLst>
              <a:ext uri="{FF2B5EF4-FFF2-40B4-BE49-F238E27FC236}">
                <a16:creationId xmlns:a16="http://schemas.microsoft.com/office/drawing/2014/main" id="{02B7D56E-372C-456F-9C2A-297B19CA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94" y="3018454"/>
            <a:ext cx="931440" cy="48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magen relacionada">
            <a:extLst>
              <a:ext uri="{FF2B5EF4-FFF2-40B4-BE49-F238E27FC236}">
                <a16:creationId xmlns:a16="http://schemas.microsoft.com/office/drawing/2014/main" id="{11D75B80-BCCA-403B-83A6-28FF75A8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9" y="3006493"/>
            <a:ext cx="512928" cy="5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n relacionada">
            <a:extLst>
              <a:ext uri="{FF2B5EF4-FFF2-40B4-BE49-F238E27FC236}">
                <a16:creationId xmlns:a16="http://schemas.microsoft.com/office/drawing/2014/main" id="{857EEAA6-EAFC-4571-A904-3956829F1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2" y="2952441"/>
            <a:ext cx="651857" cy="65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Resultado de imagen para data bricks png">
            <a:extLst>
              <a:ext uri="{FF2B5EF4-FFF2-40B4-BE49-F238E27FC236}">
                <a16:creationId xmlns:a16="http://schemas.microsoft.com/office/drawing/2014/main" id="{0812AF4A-B0A8-4064-AEC5-FA33655D5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5" r="29925"/>
          <a:stretch/>
        </p:blipFill>
        <p:spPr bwMode="auto">
          <a:xfrm>
            <a:off x="1375822" y="2962299"/>
            <a:ext cx="659796" cy="60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C583B70-2882-4B7B-BDAC-FD378851EE88}"/>
              </a:ext>
            </a:extLst>
          </p:cNvPr>
          <p:cNvSpPr/>
          <p:nvPr/>
        </p:nvSpPr>
        <p:spPr>
          <a:xfrm>
            <a:off x="240425" y="4736105"/>
            <a:ext cx="5121813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898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4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Segoe UI Black" panose="020B0A02040204020203" pitchFamily="34" charset="0"/>
                <a:cs typeface="Segoe UI Semibold" panose="020B0702040204020203" pitchFamily="34" charset="0"/>
              </a:rPr>
              <a:t>14 de Marzo</a:t>
            </a:r>
            <a:endParaRPr kumimoji="0" lang="es-PE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938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3200-9E83-4FFD-8A31-1D80C355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 fill out the survey!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&amp; Win Swags!!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8162-D9C6-434D-9467-952F69B35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343766"/>
            <a:ext cx="4680512" cy="468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F7A67-E46C-4B60-B71D-A4D694261DB2}"/>
              </a:ext>
            </a:extLst>
          </p:cNvPr>
          <p:cNvSpPr txBox="1"/>
          <p:nvPr/>
        </p:nvSpPr>
        <p:spPr>
          <a:xfrm>
            <a:off x="5953126" y="5249741"/>
            <a:ext cx="607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https://www.powerplatformbootcamp.com/survey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8252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32773"/>
                </a:solidFill>
              </a:rPr>
              <a:t>Thank You For Attending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6030-F2D3-4CD4-B42D-DD163CAE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Text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A5258-4654-4455-9ACC-27D7D8FF5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topic 1: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2: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r>
              <a:rPr lang="en-US" dirty="0"/>
              <a:t>Main topic 3: size 28pt</a:t>
            </a:r>
          </a:p>
          <a:p>
            <a:pPr lvl="1"/>
            <a:r>
              <a:rPr lang="en-US" dirty="0"/>
              <a:t>Size 24pt for the subtopics</a:t>
            </a:r>
          </a:p>
          <a:p>
            <a:pPr lvl="1"/>
            <a:r>
              <a:rPr lang="en-US" dirty="0"/>
              <a:t>Size 24pt for the subtopics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7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BE87431-4707-40AC-9583-060582FA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8" y="3285246"/>
            <a:ext cx="1712020" cy="201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3E7E8-A722-49CB-B1E7-A21F33DD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Palette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092A6-5C5B-4B29-8D4C-C44F89415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1138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PowerPoint palette for this template has been built for you and is shown below. Avoid using too many colors in your presentation. </a:t>
            </a:r>
          </a:p>
          <a:p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9B300E4-E428-4EB8-93D1-1F4A109DA730}"/>
              </a:ext>
            </a:extLst>
          </p:cNvPr>
          <p:cNvSpPr/>
          <p:nvPr/>
        </p:nvSpPr>
        <p:spPr bwMode="auto">
          <a:xfrm>
            <a:off x="4085581" y="3757683"/>
            <a:ext cx="6987641" cy="1410300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45AA4D-63DA-4FD4-BE1B-CA7368362777}"/>
              </a:ext>
            </a:extLst>
          </p:cNvPr>
          <p:cNvSpPr/>
          <p:nvPr/>
        </p:nvSpPr>
        <p:spPr bwMode="auto">
          <a:xfrm>
            <a:off x="6762565" y="3893699"/>
            <a:ext cx="1182809" cy="1182334"/>
          </a:xfrm>
          <a:prstGeom prst="rect">
            <a:avLst/>
          </a:prstGeom>
          <a:solidFill>
            <a:srgbClr val="CE88CB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FC0C-936A-42E5-B128-015712475624}"/>
              </a:ext>
            </a:extLst>
          </p:cNvPr>
          <p:cNvSpPr/>
          <p:nvPr/>
        </p:nvSpPr>
        <p:spPr bwMode="auto">
          <a:xfrm>
            <a:off x="4203919" y="3893699"/>
            <a:ext cx="1182809" cy="1182334"/>
          </a:xfrm>
          <a:prstGeom prst="rect">
            <a:avLst/>
          </a:prstGeom>
          <a:solidFill>
            <a:srgbClr val="73277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311DA-8DDE-47EB-83FA-6A63FAC1208C}"/>
              </a:ext>
            </a:extLst>
          </p:cNvPr>
          <p:cNvSpPr/>
          <p:nvPr/>
        </p:nvSpPr>
        <p:spPr bwMode="auto">
          <a:xfrm>
            <a:off x="5483242" y="3893699"/>
            <a:ext cx="1182809" cy="11823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3AE9D3-D1DF-4010-96C9-C50714921006}"/>
              </a:ext>
            </a:extLst>
          </p:cNvPr>
          <p:cNvSpPr/>
          <p:nvPr/>
        </p:nvSpPr>
        <p:spPr bwMode="auto">
          <a:xfrm>
            <a:off x="10071582" y="4026381"/>
            <a:ext cx="917338" cy="916970"/>
          </a:xfrm>
          <a:prstGeom prst="rect">
            <a:avLst/>
          </a:prstGeom>
          <a:solidFill>
            <a:srgbClr val="E7BFE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97CE41-FA09-41C7-B077-1AB3D7C16E57}"/>
              </a:ext>
            </a:extLst>
          </p:cNvPr>
          <p:cNvSpPr/>
          <p:nvPr/>
        </p:nvSpPr>
        <p:spPr bwMode="auto">
          <a:xfrm>
            <a:off x="9060301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BF2C8-7395-4842-B2C5-7E48A4651742}"/>
              </a:ext>
            </a:extLst>
          </p:cNvPr>
          <p:cNvSpPr/>
          <p:nvPr/>
        </p:nvSpPr>
        <p:spPr bwMode="auto">
          <a:xfrm>
            <a:off x="8041890" y="4026381"/>
            <a:ext cx="917338" cy="91697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5EB8F3-D436-4A23-942D-1AAD5023AA6E}"/>
              </a:ext>
            </a:extLst>
          </p:cNvPr>
          <p:cNvSpPr/>
          <p:nvPr/>
        </p:nvSpPr>
        <p:spPr bwMode="auto">
          <a:xfrm>
            <a:off x="2803212" y="3893699"/>
            <a:ext cx="1182809" cy="11823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Text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gradFill>
                  <a:gsLst>
                    <a:gs pos="5417">
                      <a:srgbClr val="000000"/>
                    </a:gs>
                    <a:gs pos="28000">
                      <a:srgbClr val="000000"/>
                    </a:gs>
                  </a:gsLst>
                  <a:lin ang="5400000" scaled="0"/>
                </a:gradFill>
              </a:rPr>
              <a:t>Dark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BFE0E-1A08-4C0D-AFA0-A7B51FB52F72}"/>
              </a:ext>
            </a:extLst>
          </p:cNvPr>
          <p:cNvSpPr txBox="1"/>
          <p:nvPr/>
        </p:nvSpPr>
        <p:spPr>
          <a:xfrm>
            <a:off x="1676442" y="2664153"/>
            <a:ext cx="8489747" cy="488797"/>
          </a:xfrm>
          <a:prstGeom prst="rect">
            <a:avLst/>
          </a:prstGeom>
          <a:noFill/>
        </p:spPr>
        <p:txBody>
          <a:bodyPr wrap="square" lIns="179285" tIns="0" rIns="179285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the 4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color from the left for subheads and 1</a:t>
            </a:r>
            <a:r>
              <a:rPr lang="en-US" sz="1765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level non-bulleted text color, or wherever “color” text is preferred over the default black/white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69ADEC-E7CC-466E-8E7A-2016B306ABD9}"/>
              </a:ext>
            </a:extLst>
          </p:cNvPr>
          <p:cNvSpPr txBox="1"/>
          <p:nvPr/>
        </p:nvSpPr>
        <p:spPr>
          <a:xfrm>
            <a:off x="4210191" y="3250648"/>
            <a:ext cx="6921750" cy="271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24C870-8201-4046-B505-980077D53E48}"/>
              </a:ext>
            </a:extLst>
          </p:cNvPr>
          <p:cNvGrpSpPr/>
          <p:nvPr/>
        </p:nvGrpSpPr>
        <p:grpSpPr>
          <a:xfrm>
            <a:off x="4203917" y="3331754"/>
            <a:ext cx="6785003" cy="446906"/>
            <a:chOff x="5099206" y="3872901"/>
            <a:chExt cx="6165897" cy="36304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0C98AB-88C3-417E-9E86-6B694B56F376}"/>
                </a:ext>
              </a:extLst>
            </p:cNvPr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37463E-26B1-4E36-867A-75A4D1187254}"/>
                </a:ext>
              </a:extLst>
            </p:cNvPr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8FC1CB-F3D9-4EA5-8967-F3AE12666CC4}"/>
                </a:ext>
              </a:extLst>
            </p:cNvPr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37FC79F-41A7-4DDA-9139-8D2CF2ABC8F9}"/>
              </a:ext>
            </a:extLst>
          </p:cNvPr>
          <p:cNvSpPr txBox="1">
            <a:spLocks/>
          </p:cNvSpPr>
          <p:nvPr/>
        </p:nvSpPr>
        <p:spPr>
          <a:xfrm>
            <a:off x="3907760" y="5228617"/>
            <a:ext cx="4401548" cy="387798"/>
          </a:xfrm>
          <a:prstGeom prst="rect">
            <a:avLst/>
          </a:prstGeom>
        </p:spPr>
        <p:txBody>
          <a:bodyPr vert="horz" wrap="square" lIns="179285" tIns="0" rIns="179285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</a:t>
            </a:r>
            <a:b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</a:b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6363D7-8DA4-4DAF-A521-F15AEE20B227}"/>
              </a:ext>
            </a:extLst>
          </p:cNvPr>
          <p:cNvSpPr/>
          <p:nvPr/>
        </p:nvSpPr>
        <p:spPr bwMode="auto">
          <a:xfrm>
            <a:off x="1702320" y="3523530"/>
            <a:ext cx="1017331" cy="1805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795BF-655F-4B09-B38D-8012A200D252}"/>
              </a:ext>
            </a:extLst>
          </p:cNvPr>
          <p:cNvGrpSpPr/>
          <p:nvPr/>
        </p:nvGrpSpPr>
        <p:grpSpPr>
          <a:xfrm>
            <a:off x="1659189" y="3158623"/>
            <a:ext cx="1746582" cy="933851"/>
            <a:chOff x="1132686" y="2188508"/>
            <a:chExt cx="1746128" cy="194232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C56C9E-09B7-4DBC-BCFA-29F23F771787}"/>
                </a:ext>
              </a:extLst>
            </p:cNvPr>
            <p:cNvCxnSpPr/>
            <p:nvPr/>
          </p:nvCxnSpPr>
          <p:spPr>
            <a:xfrm>
              <a:off x="2878814" y="2188508"/>
              <a:ext cx="0" cy="194232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81E2492C-6051-4383-B9F1-8D0E363580C3}"/>
                </a:ext>
              </a:extLst>
            </p:cNvPr>
            <p:cNvSpPr/>
            <p:nvPr/>
          </p:nvSpPr>
          <p:spPr bwMode="auto">
            <a:xfrm>
              <a:off x="1132686" y="2188508"/>
              <a:ext cx="1746128" cy="264405"/>
            </a:xfrm>
            <a:custGeom>
              <a:avLst/>
              <a:gdLst>
                <a:gd name="connsiteX0" fmla="*/ 0 w 1883885"/>
                <a:gd name="connsiteY0" fmla="*/ 264405 h 264405"/>
                <a:gd name="connsiteX1" fmla="*/ 0 w 1883885"/>
                <a:gd name="connsiteY1" fmla="*/ 0 h 264405"/>
                <a:gd name="connsiteX2" fmla="*/ 1883885 w 1883885"/>
                <a:gd name="connsiteY2" fmla="*/ 0 h 26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885" h="264405">
                  <a:moveTo>
                    <a:pt x="0" y="264405"/>
                  </a:moveTo>
                  <a:lnTo>
                    <a:pt x="0" y="0"/>
                  </a:lnTo>
                  <a:lnTo>
                    <a:pt x="1883885" y="0"/>
                  </a:lnTo>
                </a:path>
              </a:pathLst>
            </a:cu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765"/>
            </a:p>
          </p:txBody>
        </p:sp>
      </p:grp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FCEA352-FAF3-4AEB-92FA-1C17EE02AF10}"/>
              </a:ext>
            </a:extLst>
          </p:cNvPr>
          <p:cNvSpPr txBox="1">
            <a:spLocks/>
          </p:cNvSpPr>
          <p:nvPr/>
        </p:nvSpPr>
        <p:spPr>
          <a:xfrm>
            <a:off x="8196167" y="5216357"/>
            <a:ext cx="2947030" cy="387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400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4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739153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CB79-A827-4390-A643-CB0F1F4B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D433-BD74-4629-A04C-5517FB2425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060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719F-C1DD-44FA-A705-84C46413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data? Minimalize and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A09C77-2B93-4DCE-8D28-3840FEFC0B06}"/>
              </a:ext>
            </a:extLst>
          </p:cNvPr>
          <p:cNvGrpSpPr/>
          <p:nvPr/>
        </p:nvGrpSpPr>
        <p:grpSpPr>
          <a:xfrm>
            <a:off x="422623" y="2304647"/>
            <a:ext cx="8523361" cy="3411284"/>
            <a:chOff x="277244" y="2402586"/>
            <a:chExt cx="5189521" cy="3377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C0D9D9-711C-46DB-99CF-A37A91B4D9D4}"/>
                </a:ext>
              </a:extLst>
            </p:cNvPr>
            <p:cNvSpPr/>
            <p:nvPr/>
          </p:nvSpPr>
          <p:spPr bwMode="auto">
            <a:xfrm rot="16200000">
              <a:off x="941232" y="3810012"/>
              <a:ext cx="3044648" cy="89565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125M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3AD574-DDBD-4B46-9753-3F85EC023A72}"/>
                </a:ext>
              </a:extLst>
            </p:cNvPr>
            <p:cNvSpPr/>
            <p:nvPr/>
          </p:nvSpPr>
          <p:spPr bwMode="auto">
            <a:xfrm rot="16200000">
              <a:off x="1696352" y="3643547"/>
              <a:ext cx="3377581" cy="89565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dirty="0">
                  <a:gradFill>
                    <a:gsLst>
                      <a:gs pos="0">
                        <a:schemeClr val="tx1">
                          <a:lumMod val="50000"/>
                        </a:schemeClr>
                      </a:gs>
                      <a:gs pos="100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140M</a:t>
              </a:r>
            </a:p>
            <a:p>
              <a:pPr algn="ctr" defTabSz="913924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155D5F-CCDB-44A6-8FBC-0B3AFB5C6039}"/>
                </a:ext>
              </a:extLst>
            </p:cNvPr>
            <p:cNvSpPr/>
            <p:nvPr/>
          </p:nvSpPr>
          <p:spPr bwMode="auto">
            <a:xfrm rot="16200000">
              <a:off x="-48281" y="3742083"/>
              <a:ext cx="3180504" cy="89565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182889" tIns="143428" rIns="182889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65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130M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C26F2E-9989-4FC4-BDDD-FF7D4B1EC564}"/>
                </a:ext>
              </a:extLst>
            </p:cNvPr>
            <p:cNvSpPr/>
            <p:nvPr/>
          </p:nvSpPr>
          <p:spPr bwMode="auto">
            <a:xfrm rot="16200000">
              <a:off x="2926959" y="4465702"/>
              <a:ext cx="2246400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13B54E-69A3-4406-979D-FE1154F3741C}"/>
                </a:ext>
              </a:extLst>
            </p:cNvPr>
            <p:cNvSpPr/>
            <p:nvPr/>
          </p:nvSpPr>
          <p:spPr bwMode="auto">
            <a:xfrm rot="16200000">
              <a:off x="3770095" y="4900391"/>
              <a:ext cx="137702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FB109D-FECC-427E-8EBC-F6985D619849}"/>
                </a:ext>
              </a:extLst>
            </p:cNvPr>
            <p:cNvSpPr/>
            <p:nvPr/>
          </p:nvSpPr>
          <p:spPr>
            <a:xfrm>
              <a:off x="3641405" y="2424395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D99D91-9375-4F27-98E0-56A90675BEA4}"/>
                </a:ext>
              </a:extLst>
            </p:cNvPr>
            <p:cNvSpPr/>
            <p:nvPr/>
          </p:nvSpPr>
          <p:spPr>
            <a:xfrm>
              <a:off x="1656341" y="26176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B4F603-AEEF-4440-9CAE-4923255D6CB5}"/>
                </a:ext>
              </a:extLst>
            </p:cNvPr>
            <p:cNvSpPr/>
            <p:nvPr/>
          </p:nvSpPr>
          <p:spPr>
            <a:xfrm>
              <a:off x="2646566" y="2748710"/>
              <a:ext cx="112459" cy="360338"/>
            </a:xfrm>
            <a:prstGeom prst="rect">
              <a:avLst/>
            </a:prstGeom>
          </p:spPr>
          <p:txBody>
            <a:bodyPr wrap="none" lIns="91427" tIns="45714" rIns="91427" bIns="45714">
              <a:spAutoFit/>
            </a:bodyPr>
            <a:lstStyle/>
            <a:p>
              <a:pPr algn="ctr" defTabSz="913924" fontAlgn="base">
                <a:spcBef>
                  <a:spcPct val="0"/>
                </a:spcBef>
                <a:spcAft>
                  <a:spcPct val="0"/>
                </a:spcAft>
              </a:pPr>
              <a:endParaRPr lang="en-US" sz="1765" spc="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871270-7B1A-4385-AA6E-49E8CE34FCAA}"/>
                </a:ext>
              </a:extLst>
            </p:cNvPr>
            <p:cNvSpPr/>
            <p:nvPr/>
          </p:nvSpPr>
          <p:spPr bwMode="auto">
            <a:xfrm rot="16200000">
              <a:off x="314896" y="5026846"/>
              <a:ext cx="112411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E13EE5-945F-43A7-9815-5BAD3D412018}"/>
                </a:ext>
              </a:extLst>
            </p:cNvPr>
            <p:cNvSpPr/>
            <p:nvPr/>
          </p:nvSpPr>
          <p:spPr bwMode="auto">
            <a:xfrm rot="16200000">
              <a:off x="-223959" y="4896442"/>
              <a:ext cx="1384927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5C0FA7-06CA-4280-AECE-C890B5490FDE}"/>
                </a:ext>
              </a:extLst>
            </p:cNvPr>
            <p:cNvSpPr/>
            <p:nvPr/>
          </p:nvSpPr>
          <p:spPr bwMode="auto">
            <a:xfrm rot="16200000">
              <a:off x="4867408" y="5180806"/>
              <a:ext cx="81619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1B05E8-B63A-41BC-BA8F-E0735406C8A5}"/>
                </a:ext>
              </a:extLst>
            </p:cNvPr>
            <p:cNvSpPr/>
            <p:nvPr/>
          </p:nvSpPr>
          <p:spPr bwMode="auto">
            <a:xfrm rot="16200000">
              <a:off x="4364273" y="5086121"/>
              <a:ext cx="1005564" cy="38252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Other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759B93C-F76E-4996-811D-4A4198F7FACE}"/>
              </a:ext>
            </a:extLst>
          </p:cNvPr>
          <p:cNvSpPr txBox="1"/>
          <p:nvPr/>
        </p:nvSpPr>
        <p:spPr>
          <a:xfrm>
            <a:off x="422623" y="1409779"/>
            <a:ext cx="269181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Gray is used to de-emphasize data that is less important. Use cool gray 3 or cool gray 7. See slide 7 for color formulas.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D87F53-509A-42C7-883A-F2F8E86BD8C2}"/>
              </a:ext>
            </a:extLst>
          </p:cNvPr>
          <p:cNvSpPr txBox="1"/>
          <p:nvPr/>
        </p:nvSpPr>
        <p:spPr>
          <a:xfrm>
            <a:off x="3423928" y="1409779"/>
            <a:ext cx="1478266" cy="6218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 lvl="0"/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All elements have the same interior margins as text blocks.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B604D-D054-4001-AC8F-EB60CA67503B}"/>
              </a:ext>
            </a:extLst>
          </p:cNvPr>
          <p:cNvSpPr txBox="1"/>
          <p:nvPr/>
        </p:nvSpPr>
        <p:spPr>
          <a:xfrm>
            <a:off x="9387434" y="2304646"/>
            <a:ext cx="2691811" cy="17928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no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When a chart or graphic, has more elements than can easily be aligned to the grid, align the outer edges of the group, top, bottom, left and right edges to the grid.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078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It is preferable to keep the group aligned to the left border. 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EFB827BC-3299-4B11-998C-7AE12E6123FF}"/>
              </a:ext>
            </a:extLst>
          </p:cNvPr>
          <p:cNvSpPr/>
          <p:nvPr/>
        </p:nvSpPr>
        <p:spPr bwMode="auto">
          <a:xfrm>
            <a:off x="6605966" y="2298311"/>
            <a:ext cx="2778040" cy="2599632"/>
          </a:xfrm>
          <a:custGeom>
            <a:avLst/>
            <a:gdLst>
              <a:gd name="connsiteX0" fmla="*/ 2548890 w 2548890"/>
              <a:gd name="connsiteY0" fmla="*/ 2023110 h 2023110"/>
              <a:gd name="connsiteX1" fmla="*/ 2548890 w 2548890"/>
              <a:gd name="connsiteY1" fmla="*/ 0 h 2023110"/>
              <a:gd name="connsiteX2" fmla="*/ 0 w 2548890"/>
              <a:gd name="connsiteY2" fmla="*/ 0 h 202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890" h="2023110">
                <a:moveTo>
                  <a:pt x="2548890" y="2023110"/>
                </a:moveTo>
                <a:lnTo>
                  <a:pt x="254889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3E390A-7F44-4F1B-B8A9-95B0BD150453}"/>
              </a:ext>
            </a:extLst>
          </p:cNvPr>
          <p:cNvCxnSpPr>
            <a:cxnSpLocks/>
          </p:cNvCxnSpPr>
          <p:nvPr/>
        </p:nvCxnSpPr>
        <p:spPr>
          <a:xfrm>
            <a:off x="712888" y="2107011"/>
            <a:ext cx="0" cy="243236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4A3C11-43ED-4BA6-8B76-D924B4170F32}"/>
              </a:ext>
            </a:extLst>
          </p:cNvPr>
          <p:cNvCxnSpPr/>
          <p:nvPr/>
        </p:nvCxnSpPr>
        <p:spPr>
          <a:xfrm>
            <a:off x="3720524" y="2298311"/>
            <a:ext cx="0" cy="448212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5301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4432-8140-4CD3-94A2-9AEB9928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6CDDEE-AD1F-46FE-8453-E03D39749C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0500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061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39E883-3CDC-4797-88B0-D192D9F25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speakers like to use this slide for hidden “notes slides”. </a:t>
            </a:r>
          </a:p>
          <a:p>
            <a:r>
              <a:rPr lang="en-US" dirty="0"/>
              <a:t>Delete it if you don’t want to use it.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CBC86-44CB-49CB-AB90-62BF215D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F2D849-0C4D-4F24-B386-C82607A0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609340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5" ma:contentTypeDescription="Create a new document." ma:contentTypeScope="" ma:versionID="6246174e4d2cd2c090d202f34aec6975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ccc0b60ace2116ecc5954db4535ae426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93E399-B7C0-4928-92D2-F2F6C5F27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BD89D9-7255-4D5A-82E5-E966CAEE4330}">
  <ds:schemaRefs>
    <ds:schemaRef ds:uri="3dd97c74-5ef0-47a1-a0c0-112a138906c0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bb5988d6-8fef-43bf-8684-73b55c79ce34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609</Words>
  <Application>Microsoft Office PowerPoint</Application>
  <PresentationFormat>Widescreen</PresentationFormat>
  <Paragraphs>106</Paragraphs>
  <Slides>34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Gill Sans MT</vt:lpstr>
      <vt:lpstr>Klavika Medium Condensed</vt:lpstr>
      <vt:lpstr>Open Sans</vt:lpstr>
      <vt:lpstr>Segoe UI Black</vt:lpstr>
      <vt:lpstr>Segoe UI Semibold</vt:lpstr>
      <vt:lpstr>Segoe UI Semilight</vt:lpstr>
      <vt:lpstr>Office Theme</vt:lpstr>
      <vt:lpstr>1_Office Theme</vt:lpstr>
      <vt:lpstr>Notes to the Presenter</vt:lpstr>
      <vt:lpstr>Presentation Best Practices</vt:lpstr>
      <vt:lpstr>Presentation Best Practices</vt:lpstr>
      <vt:lpstr>Example of Text Layout</vt:lpstr>
      <vt:lpstr>Slide Palette Info</vt:lpstr>
      <vt:lpstr>Chart Example</vt:lpstr>
      <vt:lpstr>Lots of data? Minimalize and Plan</vt:lpstr>
      <vt:lpstr>Chart Example</vt:lpstr>
      <vt:lpstr>Notes (hidden)</vt:lpstr>
      <vt:lpstr>GLOBAL POWER PLATFORM BOOTCAMP</vt:lpstr>
      <vt:lpstr>PowerPoint Presentation</vt:lpstr>
      <vt:lpstr>AI con Power BI</vt:lpstr>
      <vt:lpstr>Raúl Saráchaga</vt:lpstr>
      <vt:lpstr>Agenda</vt:lpstr>
      <vt:lpstr>Automated Insights</vt:lpstr>
      <vt:lpstr>Overview</vt:lpstr>
      <vt:lpstr>Demo</vt:lpstr>
      <vt:lpstr>Sentiment Analysis</vt:lpstr>
      <vt:lpstr>Overview</vt:lpstr>
      <vt:lpstr>Demo</vt:lpstr>
      <vt:lpstr>Automated ML</vt:lpstr>
      <vt:lpstr>Overview</vt:lpstr>
      <vt:lpstr>Demo</vt:lpstr>
      <vt:lpstr>Data Science Extensions</vt:lpstr>
      <vt:lpstr>Overview</vt:lpstr>
      <vt:lpstr>Demo</vt:lpstr>
      <vt:lpstr>Key Influencers</vt:lpstr>
      <vt:lpstr>Overview</vt:lpstr>
      <vt:lpstr>Demo</vt:lpstr>
      <vt:lpstr>Any Questions?</vt:lpstr>
      <vt:lpstr>PowerPoint Presentation</vt:lpstr>
      <vt:lpstr>PowerPoint Presentation</vt:lpstr>
      <vt:lpstr>Please fill out the survey!  &amp; Win Swags!!</vt:lpstr>
      <vt:lpstr>Thank You For Attending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Raul Sarachaga</cp:lastModifiedBy>
  <cp:revision>3</cp:revision>
  <dcterms:created xsi:type="dcterms:W3CDTF">2020-02-08T21:32:28Z</dcterms:created>
  <dcterms:modified xsi:type="dcterms:W3CDTF">2020-02-17T16:28:52Z</dcterms:modified>
</cp:coreProperties>
</file>